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FFB"/>
    <a:srgbClr val="DFE6F9"/>
    <a:srgbClr val="E4E4E4"/>
    <a:srgbClr val="183074"/>
    <a:srgbClr val="FBC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CCC23A-1C58-18B0-F995-8B75B6D643B9}" v="9" dt="2025-09-04T15:56:42.027"/>
    <p1510:client id="{396B96C6-FBC5-47C0-B55A-EADC027E000C}" v="1" dt="2025-09-05T06:56:17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>
      <p:cViewPr varScale="1">
        <p:scale>
          <a:sx n="151" d="100"/>
          <a:sy n="151" d="100"/>
        </p:scale>
        <p:origin x="284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C8A99-77E1-C53D-1AF3-DFFA488C3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400" y="2266200"/>
            <a:ext cx="6498000" cy="2394000"/>
          </a:xfrm>
        </p:spPr>
        <p:txBody>
          <a:bodyPr anchor="b"/>
          <a:lstStyle>
            <a:lvl1pPr algn="l">
              <a:lnSpc>
                <a:spcPts val="5600"/>
              </a:lnSpc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55ED1A-F732-50AB-461A-58E28D500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400" y="5111647"/>
            <a:ext cx="6498000" cy="1600554"/>
          </a:xfrm>
        </p:spPr>
        <p:txBody>
          <a:bodyPr/>
          <a:lstStyle>
            <a:lvl1pPr marL="0" indent="0" algn="l">
              <a:lnSpc>
                <a:spcPts val="3800"/>
              </a:lnSpc>
              <a:spcAft>
                <a:spcPts val="0"/>
              </a:spcAft>
              <a:buNone/>
              <a:defRPr sz="28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8" name="Picture 7" descr="A head of a person with a beach and mountains in the background&#10;&#10;AI-generated content may be incorrect.">
            <a:extLst>
              <a:ext uri="{FF2B5EF4-FFF2-40B4-BE49-F238E27FC236}">
                <a16:creationId xmlns:a16="http://schemas.microsoft.com/office/drawing/2014/main" id="{F36A69D6-D286-23AE-F601-F3D907685EF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000" y="0"/>
            <a:ext cx="4427857" cy="6858000"/>
          </a:xfrm>
          <a:prstGeom prst="rect">
            <a:avLst/>
          </a:prstGeom>
        </p:spPr>
      </p:pic>
      <p:pic>
        <p:nvPicPr>
          <p:cNvPr id="10" name="Picture 9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79720F3F-281B-658A-E6C8-7E92A05CFC7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01" y="375697"/>
            <a:ext cx="2382873" cy="113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70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38C43-B78A-8B8F-387B-66B23839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AA596F-1888-3A3B-FB85-AAB543A8D7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2" y="360001"/>
            <a:ext cx="9634437" cy="1222199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800">
                <a:solidFill>
                  <a:srgbClr val="183074"/>
                </a:solidFill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2800">
                <a:solidFill>
                  <a:srgbClr val="183074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9968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red and blue curved shapes&#10;&#10;AI-generated content may be incorrect.">
            <a:extLst>
              <a:ext uri="{FF2B5EF4-FFF2-40B4-BE49-F238E27FC236}">
                <a16:creationId xmlns:a16="http://schemas.microsoft.com/office/drawing/2014/main" id="{E8B6236E-C834-DFF5-E6FE-D837CC6ADA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6" t="266" r="9804" b="17842"/>
          <a:stretch>
            <a:fillRect/>
          </a:stretch>
        </p:blipFill>
        <p:spPr>
          <a:xfrm>
            <a:off x="8060364" y="1513799"/>
            <a:ext cx="4131635" cy="535141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625F091-3EA4-3614-7F8A-97B386C44F2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0547102" y="5068896"/>
            <a:ext cx="1634070" cy="1789103"/>
          </a:xfrm>
          <a:custGeom>
            <a:avLst/>
            <a:gdLst>
              <a:gd name="connsiteX0" fmla="*/ 0 w 1634070"/>
              <a:gd name="connsiteY0" fmla="*/ 0 h 1787400"/>
              <a:gd name="connsiteX1" fmla="*/ 1634070 w 1634070"/>
              <a:gd name="connsiteY1" fmla="*/ 0 h 1787400"/>
              <a:gd name="connsiteX2" fmla="*/ 1634070 w 1634070"/>
              <a:gd name="connsiteY2" fmla="*/ 1787400 h 1787400"/>
              <a:gd name="connsiteX3" fmla="*/ 0 w 1634070"/>
              <a:gd name="connsiteY3" fmla="*/ 1787400 h 1787400"/>
              <a:gd name="connsiteX4" fmla="*/ 0 w 1634070"/>
              <a:gd name="connsiteY4" fmla="*/ 0 h 1787400"/>
              <a:gd name="connsiteX0" fmla="*/ 91951 w 1634070"/>
              <a:gd name="connsiteY0" fmla="*/ 0 h 1789103"/>
              <a:gd name="connsiteX1" fmla="*/ 1634070 w 1634070"/>
              <a:gd name="connsiteY1" fmla="*/ 1703 h 1789103"/>
              <a:gd name="connsiteX2" fmla="*/ 1634070 w 1634070"/>
              <a:gd name="connsiteY2" fmla="*/ 1789103 h 1789103"/>
              <a:gd name="connsiteX3" fmla="*/ 0 w 1634070"/>
              <a:gd name="connsiteY3" fmla="*/ 1789103 h 1789103"/>
              <a:gd name="connsiteX4" fmla="*/ 91951 w 1634070"/>
              <a:gd name="connsiteY4" fmla="*/ 0 h 1789103"/>
              <a:gd name="connsiteX0" fmla="*/ 91951 w 1634070"/>
              <a:gd name="connsiteY0" fmla="*/ 0 h 1789103"/>
              <a:gd name="connsiteX1" fmla="*/ 1634070 w 1634070"/>
              <a:gd name="connsiteY1" fmla="*/ 1703 h 1789103"/>
              <a:gd name="connsiteX2" fmla="*/ 1632978 w 1634070"/>
              <a:gd name="connsiteY2" fmla="*/ 805741 h 1789103"/>
              <a:gd name="connsiteX3" fmla="*/ 1634070 w 1634070"/>
              <a:gd name="connsiteY3" fmla="*/ 1789103 h 1789103"/>
              <a:gd name="connsiteX4" fmla="*/ 0 w 1634070"/>
              <a:gd name="connsiteY4" fmla="*/ 1789103 h 1789103"/>
              <a:gd name="connsiteX5" fmla="*/ 91951 w 1634070"/>
              <a:gd name="connsiteY5" fmla="*/ 0 h 1789103"/>
              <a:gd name="connsiteX0" fmla="*/ 91951 w 1634070"/>
              <a:gd name="connsiteY0" fmla="*/ 0 h 1789103"/>
              <a:gd name="connsiteX1" fmla="*/ 1634070 w 1634070"/>
              <a:gd name="connsiteY1" fmla="*/ 1703 h 1789103"/>
              <a:gd name="connsiteX2" fmla="*/ 1632978 w 1634070"/>
              <a:gd name="connsiteY2" fmla="*/ 812552 h 1789103"/>
              <a:gd name="connsiteX3" fmla="*/ 1634070 w 1634070"/>
              <a:gd name="connsiteY3" fmla="*/ 1789103 h 1789103"/>
              <a:gd name="connsiteX4" fmla="*/ 0 w 1634070"/>
              <a:gd name="connsiteY4" fmla="*/ 1789103 h 1789103"/>
              <a:gd name="connsiteX5" fmla="*/ 91951 w 1634070"/>
              <a:gd name="connsiteY5" fmla="*/ 0 h 1789103"/>
              <a:gd name="connsiteX0" fmla="*/ 91951 w 1634070"/>
              <a:gd name="connsiteY0" fmla="*/ 0 h 1789103"/>
              <a:gd name="connsiteX1" fmla="*/ 1632978 w 1634070"/>
              <a:gd name="connsiteY1" fmla="*/ 812552 h 1789103"/>
              <a:gd name="connsiteX2" fmla="*/ 1634070 w 1634070"/>
              <a:gd name="connsiteY2" fmla="*/ 1789103 h 1789103"/>
              <a:gd name="connsiteX3" fmla="*/ 0 w 1634070"/>
              <a:gd name="connsiteY3" fmla="*/ 1789103 h 1789103"/>
              <a:gd name="connsiteX4" fmla="*/ 91951 w 1634070"/>
              <a:gd name="connsiteY4" fmla="*/ 0 h 1789103"/>
              <a:gd name="connsiteX0" fmla="*/ 91951 w 1634070"/>
              <a:gd name="connsiteY0" fmla="*/ 0 h 1789103"/>
              <a:gd name="connsiteX1" fmla="*/ 1632978 w 1634070"/>
              <a:gd name="connsiteY1" fmla="*/ 812552 h 1789103"/>
              <a:gd name="connsiteX2" fmla="*/ 1634070 w 1634070"/>
              <a:gd name="connsiteY2" fmla="*/ 1789103 h 1789103"/>
              <a:gd name="connsiteX3" fmla="*/ 0 w 1634070"/>
              <a:gd name="connsiteY3" fmla="*/ 1789103 h 1789103"/>
              <a:gd name="connsiteX4" fmla="*/ 91951 w 1634070"/>
              <a:gd name="connsiteY4" fmla="*/ 0 h 1789103"/>
              <a:gd name="connsiteX0" fmla="*/ 91951 w 1634070"/>
              <a:gd name="connsiteY0" fmla="*/ 0 h 1789103"/>
              <a:gd name="connsiteX1" fmla="*/ 1632978 w 1634070"/>
              <a:gd name="connsiteY1" fmla="*/ 812552 h 1789103"/>
              <a:gd name="connsiteX2" fmla="*/ 1634070 w 1634070"/>
              <a:gd name="connsiteY2" fmla="*/ 1789103 h 1789103"/>
              <a:gd name="connsiteX3" fmla="*/ 0 w 1634070"/>
              <a:gd name="connsiteY3" fmla="*/ 1789103 h 1789103"/>
              <a:gd name="connsiteX4" fmla="*/ 91951 w 1634070"/>
              <a:gd name="connsiteY4" fmla="*/ 0 h 1789103"/>
              <a:gd name="connsiteX0" fmla="*/ 91951 w 1634070"/>
              <a:gd name="connsiteY0" fmla="*/ 0 h 1789103"/>
              <a:gd name="connsiteX1" fmla="*/ 1632978 w 1634070"/>
              <a:gd name="connsiteY1" fmla="*/ 812552 h 1789103"/>
              <a:gd name="connsiteX2" fmla="*/ 1634070 w 1634070"/>
              <a:gd name="connsiteY2" fmla="*/ 1789103 h 1789103"/>
              <a:gd name="connsiteX3" fmla="*/ 0 w 1634070"/>
              <a:gd name="connsiteY3" fmla="*/ 1789103 h 1789103"/>
              <a:gd name="connsiteX4" fmla="*/ 91951 w 1634070"/>
              <a:gd name="connsiteY4" fmla="*/ 0 h 1789103"/>
              <a:gd name="connsiteX0" fmla="*/ 91951 w 1634070"/>
              <a:gd name="connsiteY0" fmla="*/ 0 h 1789103"/>
              <a:gd name="connsiteX1" fmla="*/ 1632978 w 1634070"/>
              <a:gd name="connsiteY1" fmla="*/ 812552 h 1789103"/>
              <a:gd name="connsiteX2" fmla="*/ 1634070 w 1634070"/>
              <a:gd name="connsiteY2" fmla="*/ 1789103 h 1789103"/>
              <a:gd name="connsiteX3" fmla="*/ 0 w 1634070"/>
              <a:gd name="connsiteY3" fmla="*/ 1789103 h 1789103"/>
              <a:gd name="connsiteX4" fmla="*/ 91951 w 1634070"/>
              <a:gd name="connsiteY4" fmla="*/ 0 h 178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4070" h="1789103">
                <a:moveTo>
                  <a:pt x="91951" y="0"/>
                </a:moveTo>
                <a:cubicBezTo>
                  <a:pt x="627763" y="243607"/>
                  <a:pt x="1126113" y="519564"/>
                  <a:pt x="1632978" y="812552"/>
                </a:cubicBezTo>
                <a:lnTo>
                  <a:pt x="1634070" y="1789103"/>
                </a:lnTo>
                <a:lnTo>
                  <a:pt x="0" y="1789103"/>
                </a:lnTo>
                <a:cubicBezTo>
                  <a:pt x="-1" y="1160382"/>
                  <a:pt x="15326" y="628721"/>
                  <a:pt x="919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4C8A99-77E1-C53D-1AF3-DFFA488C368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50400" y="2266200"/>
            <a:ext cx="6498000" cy="1026000"/>
          </a:xfrm>
        </p:spPr>
        <p:txBody>
          <a:bodyPr anchor="b"/>
          <a:lstStyle>
            <a:lvl1pPr algn="l">
              <a:lnSpc>
                <a:spcPts val="5600"/>
              </a:lnSpc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0" name="Picture 9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79720F3F-281B-658A-E6C8-7E92A05CFC7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01" y="375697"/>
            <a:ext cx="2382873" cy="1130958"/>
          </a:xfrm>
          <a:prstGeom prst="rect">
            <a:avLst/>
          </a:prstGeom>
        </p:spPr>
      </p:pic>
      <p:pic>
        <p:nvPicPr>
          <p:cNvPr id="14" name="Picture 13" descr="A close up of white text&#10;&#10;AI-generated content may be incorrect.">
            <a:extLst>
              <a:ext uri="{FF2B5EF4-FFF2-40B4-BE49-F238E27FC236}">
                <a16:creationId xmlns:a16="http://schemas.microsoft.com/office/drawing/2014/main" id="{AA12A505-F811-E4E1-C1D1-D6F18E73F35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7200" y="6028200"/>
            <a:ext cx="1044000" cy="50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87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FEAC07-BE10-A26A-3FC4-BD174ACF9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9576000" cy="10802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B1D4D7-86E3-F576-0712-267D640A8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673412"/>
            <a:ext cx="9634800" cy="45035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B76EC12-2BC5-41A1-95AE-05CB6C1D64B2}"/>
              </a:ext>
            </a:extLst>
          </p:cNvPr>
          <p:cNvGrpSpPr>
            <a:grpSpLocks/>
          </p:cNvGrpSpPr>
          <p:nvPr userDrawn="1"/>
        </p:nvGrpSpPr>
        <p:grpSpPr>
          <a:xfrm>
            <a:off x="10112064" y="0"/>
            <a:ext cx="2078999" cy="2100334"/>
            <a:chOff x="10104600" y="0"/>
            <a:chExt cx="2078999" cy="210033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1A8A5BC-FCE5-43C0-1F29-24D0B75C224E}"/>
                </a:ext>
              </a:extLst>
            </p:cNvPr>
            <p:cNvSpPr>
              <a:spLocks/>
            </p:cNvSpPr>
            <p:nvPr userDrawn="1"/>
          </p:nvSpPr>
          <p:spPr>
            <a:xfrm>
              <a:off x="10104600" y="0"/>
              <a:ext cx="2078999" cy="2100334"/>
            </a:xfrm>
            <a:custGeom>
              <a:avLst/>
              <a:gdLst>
                <a:gd name="connsiteX0" fmla="*/ 0 w 2078999"/>
                <a:gd name="connsiteY0" fmla="*/ 0 h 829800"/>
                <a:gd name="connsiteX1" fmla="*/ 2078999 w 2078999"/>
                <a:gd name="connsiteY1" fmla="*/ 0 h 829800"/>
                <a:gd name="connsiteX2" fmla="*/ 2078999 w 2078999"/>
                <a:gd name="connsiteY2" fmla="*/ 829800 h 829800"/>
                <a:gd name="connsiteX3" fmla="*/ 0 w 2078999"/>
                <a:gd name="connsiteY3" fmla="*/ 829800 h 829800"/>
                <a:gd name="connsiteX4" fmla="*/ 0 w 2078999"/>
                <a:gd name="connsiteY4" fmla="*/ 0 h 829800"/>
                <a:gd name="connsiteX0" fmla="*/ 0 w 2078999"/>
                <a:gd name="connsiteY0" fmla="*/ 0 h 2100334"/>
                <a:gd name="connsiteX1" fmla="*/ 2078999 w 2078999"/>
                <a:gd name="connsiteY1" fmla="*/ 0 h 2100334"/>
                <a:gd name="connsiteX2" fmla="*/ 2078999 w 2078999"/>
                <a:gd name="connsiteY2" fmla="*/ 829800 h 2100334"/>
                <a:gd name="connsiteX3" fmla="*/ 664143 w 2078999"/>
                <a:gd name="connsiteY3" fmla="*/ 2100334 h 2100334"/>
                <a:gd name="connsiteX4" fmla="*/ 0 w 2078999"/>
                <a:gd name="connsiteY4" fmla="*/ 0 h 2100334"/>
                <a:gd name="connsiteX0" fmla="*/ 0 w 2078999"/>
                <a:gd name="connsiteY0" fmla="*/ 0 h 2100334"/>
                <a:gd name="connsiteX1" fmla="*/ 2078999 w 2078999"/>
                <a:gd name="connsiteY1" fmla="*/ 0 h 2100334"/>
                <a:gd name="connsiteX2" fmla="*/ 2078999 w 2078999"/>
                <a:gd name="connsiteY2" fmla="*/ 829800 h 2100334"/>
                <a:gd name="connsiteX3" fmla="*/ 664143 w 2078999"/>
                <a:gd name="connsiteY3" fmla="*/ 2100334 h 2100334"/>
                <a:gd name="connsiteX4" fmla="*/ 0 w 2078999"/>
                <a:gd name="connsiteY4" fmla="*/ 0 h 2100334"/>
                <a:gd name="connsiteX0" fmla="*/ 0 w 2078999"/>
                <a:gd name="connsiteY0" fmla="*/ 0 h 2100334"/>
                <a:gd name="connsiteX1" fmla="*/ 2078999 w 2078999"/>
                <a:gd name="connsiteY1" fmla="*/ 0 h 2100334"/>
                <a:gd name="connsiteX2" fmla="*/ 2078999 w 2078999"/>
                <a:gd name="connsiteY2" fmla="*/ 829800 h 2100334"/>
                <a:gd name="connsiteX3" fmla="*/ 664143 w 2078999"/>
                <a:gd name="connsiteY3" fmla="*/ 2100334 h 2100334"/>
                <a:gd name="connsiteX4" fmla="*/ 0 w 2078999"/>
                <a:gd name="connsiteY4" fmla="*/ 0 h 2100334"/>
                <a:gd name="connsiteX0" fmla="*/ 0 w 2078999"/>
                <a:gd name="connsiteY0" fmla="*/ 0 h 2100334"/>
                <a:gd name="connsiteX1" fmla="*/ 2078999 w 2078999"/>
                <a:gd name="connsiteY1" fmla="*/ 0 h 2100334"/>
                <a:gd name="connsiteX2" fmla="*/ 2078999 w 2078999"/>
                <a:gd name="connsiteY2" fmla="*/ 818250 h 2100334"/>
                <a:gd name="connsiteX3" fmla="*/ 664143 w 2078999"/>
                <a:gd name="connsiteY3" fmla="*/ 2100334 h 2100334"/>
                <a:gd name="connsiteX4" fmla="*/ 0 w 2078999"/>
                <a:gd name="connsiteY4" fmla="*/ 0 h 210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8999" h="2100334">
                  <a:moveTo>
                    <a:pt x="0" y="0"/>
                  </a:moveTo>
                  <a:lnTo>
                    <a:pt x="2078999" y="0"/>
                  </a:lnTo>
                  <a:lnTo>
                    <a:pt x="2078999" y="818250"/>
                  </a:lnTo>
                  <a:lnTo>
                    <a:pt x="664143" y="2100334"/>
                  </a:lnTo>
                  <a:cubicBezTo>
                    <a:pt x="419661" y="1388673"/>
                    <a:pt x="207906" y="71936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A blue text on a black background&#10;&#10;AI-generated content may be incorrect.">
              <a:extLst>
                <a:ext uri="{FF2B5EF4-FFF2-40B4-BE49-F238E27FC236}">
                  <a16:creationId xmlns:a16="http://schemas.microsoft.com/office/drawing/2014/main" id="{D8264D75-9E90-8831-B595-7AE84292E72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94885" y="382734"/>
              <a:ext cx="1208525" cy="576659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F8FA6B3-B10D-3E7D-E6EC-FE0755B4980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9689248" y="5657248"/>
            <a:ext cx="2505481" cy="1200072"/>
          </a:xfrm>
          <a:custGeom>
            <a:avLst/>
            <a:gdLst>
              <a:gd name="connsiteX0" fmla="*/ 0 w 2505481"/>
              <a:gd name="connsiteY0" fmla="*/ 0 h 1120674"/>
              <a:gd name="connsiteX1" fmla="*/ 2505481 w 2505481"/>
              <a:gd name="connsiteY1" fmla="*/ 0 h 1120674"/>
              <a:gd name="connsiteX2" fmla="*/ 2505481 w 2505481"/>
              <a:gd name="connsiteY2" fmla="*/ 1120674 h 1120674"/>
              <a:gd name="connsiteX3" fmla="*/ 0 w 2505481"/>
              <a:gd name="connsiteY3" fmla="*/ 1120674 h 1120674"/>
              <a:gd name="connsiteX4" fmla="*/ 0 w 2505481"/>
              <a:gd name="connsiteY4" fmla="*/ 0 h 1120674"/>
              <a:gd name="connsiteX0" fmla="*/ 1798730 w 2505481"/>
              <a:gd name="connsiteY0" fmla="*/ 0 h 1202683"/>
              <a:gd name="connsiteX1" fmla="*/ 2505481 w 2505481"/>
              <a:gd name="connsiteY1" fmla="*/ 82009 h 1202683"/>
              <a:gd name="connsiteX2" fmla="*/ 2505481 w 2505481"/>
              <a:gd name="connsiteY2" fmla="*/ 1202683 h 1202683"/>
              <a:gd name="connsiteX3" fmla="*/ 0 w 2505481"/>
              <a:gd name="connsiteY3" fmla="*/ 1202683 h 1202683"/>
              <a:gd name="connsiteX4" fmla="*/ 1798730 w 2505481"/>
              <a:gd name="connsiteY4" fmla="*/ 0 h 1202683"/>
              <a:gd name="connsiteX0" fmla="*/ 1798730 w 2505481"/>
              <a:gd name="connsiteY0" fmla="*/ 0 h 1202683"/>
              <a:gd name="connsiteX1" fmla="*/ 2505481 w 2505481"/>
              <a:gd name="connsiteY1" fmla="*/ 82009 h 1202683"/>
              <a:gd name="connsiteX2" fmla="*/ 2505481 w 2505481"/>
              <a:gd name="connsiteY2" fmla="*/ 1202683 h 1202683"/>
              <a:gd name="connsiteX3" fmla="*/ 0 w 2505481"/>
              <a:gd name="connsiteY3" fmla="*/ 1202683 h 1202683"/>
              <a:gd name="connsiteX4" fmla="*/ 1798730 w 2505481"/>
              <a:gd name="connsiteY4" fmla="*/ 0 h 1202683"/>
              <a:gd name="connsiteX0" fmla="*/ 1798730 w 2505481"/>
              <a:gd name="connsiteY0" fmla="*/ 0 h 1202683"/>
              <a:gd name="connsiteX1" fmla="*/ 2505481 w 2505481"/>
              <a:gd name="connsiteY1" fmla="*/ 82009 h 1202683"/>
              <a:gd name="connsiteX2" fmla="*/ 2505481 w 2505481"/>
              <a:gd name="connsiteY2" fmla="*/ 1202683 h 1202683"/>
              <a:gd name="connsiteX3" fmla="*/ 0 w 2505481"/>
              <a:gd name="connsiteY3" fmla="*/ 1202683 h 1202683"/>
              <a:gd name="connsiteX4" fmla="*/ 1798730 w 2505481"/>
              <a:gd name="connsiteY4" fmla="*/ 0 h 1202683"/>
              <a:gd name="connsiteX0" fmla="*/ 1798730 w 2505481"/>
              <a:gd name="connsiteY0" fmla="*/ 0 h 1202683"/>
              <a:gd name="connsiteX1" fmla="*/ 2505481 w 2505481"/>
              <a:gd name="connsiteY1" fmla="*/ 82009 h 1202683"/>
              <a:gd name="connsiteX2" fmla="*/ 2505481 w 2505481"/>
              <a:gd name="connsiteY2" fmla="*/ 1202683 h 1202683"/>
              <a:gd name="connsiteX3" fmla="*/ 0 w 2505481"/>
              <a:gd name="connsiteY3" fmla="*/ 1202683 h 1202683"/>
              <a:gd name="connsiteX4" fmla="*/ 1798730 w 2505481"/>
              <a:gd name="connsiteY4" fmla="*/ 0 h 1202683"/>
              <a:gd name="connsiteX0" fmla="*/ 1798730 w 2505481"/>
              <a:gd name="connsiteY0" fmla="*/ 0 h 1202683"/>
              <a:gd name="connsiteX1" fmla="*/ 2505481 w 2505481"/>
              <a:gd name="connsiteY1" fmla="*/ 82009 h 1202683"/>
              <a:gd name="connsiteX2" fmla="*/ 2505481 w 2505481"/>
              <a:gd name="connsiteY2" fmla="*/ 1202683 h 1202683"/>
              <a:gd name="connsiteX3" fmla="*/ 0 w 2505481"/>
              <a:gd name="connsiteY3" fmla="*/ 1202683 h 1202683"/>
              <a:gd name="connsiteX4" fmla="*/ 1798730 w 2505481"/>
              <a:gd name="connsiteY4" fmla="*/ 0 h 1202683"/>
              <a:gd name="connsiteX0" fmla="*/ 1739956 w 2505481"/>
              <a:gd name="connsiteY0" fmla="*/ 37 h 1195886"/>
              <a:gd name="connsiteX1" fmla="*/ 2505481 w 2505481"/>
              <a:gd name="connsiteY1" fmla="*/ 75212 h 1195886"/>
              <a:gd name="connsiteX2" fmla="*/ 2505481 w 2505481"/>
              <a:gd name="connsiteY2" fmla="*/ 1195886 h 1195886"/>
              <a:gd name="connsiteX3" fmla="*/ 0 w 2505481"/>
              <a:gd name="connsiteY3" fmla="*/ 1195886 h 1195886"/>
              <a:gd name="connsiteX4" fmla="*/ 1739956 w 2505481"/>
              <a:gd name="connsiteY4" fmla="*/ 37 h 1195886"/>
              <a:gd name="connsiteX0" fmla="*/ 1739956 w 2505481"/>
              <a:gd name="connsiteY0" fmla="*/ 7475 h 1203324"/>
              <a:gd name="connsiteX1" fmla="*/ 2505481 w 2505481"/>
              <a:gd name="connsiteY1" fmla="*/ 82650 h 1203324"/>
              <a:gd name="connsiteX2" fmla="*/ 2505481 w 2505481"/>
              <a:gd name="connsiteY2" fmla="*/ 1203324 h 1203324"/>
              <a:gd name="connsiteX3" fmla="*/ 0 w 2505481"/>
              <a:gd name="connsiteY3" fmla="*/ 1203324 h 1203324"/>
              <a:gd name="connsiteX4" fmla="*/ 1739956 w 2505481"/>
              <a:gd name="connsiteY4" fmla="*/ 7475 h 1203324"/>
              <a:gd name="connsiteX0" fmla="*/ 1739956 w 2505481"/>
              <a:gd name="connsiteY0" fmla="*/ 8171 h 1199920"/>
              <a:gd name="connsiteX1" fmla="*/ 2505481 w 2505481"/>
              <a:gd name="connsiteY1" fmla="*/ 79246 h 1199920"/>
              <a:gd name="connsiteX2" fmla="*/ 2505481 w 2505481"/>
              <a:gd name="connsiteY2" fmla="*/ 1199920 h 1199920"/>
              <a:gd name="connsiteX3" fmla="*/ 0 w 2505481"/>
              <a:gd name="connsiteY3" fmla="*/ 1199920 h 1199920"/>
              <a:gd name="connsiteX4" fmla="*/ 1739956 w 2505481"/>
              <a:gd name="connsiteY4" fmla="*/ 8171 h 1199920"/>
              <a:gd name="connsiteX0" fmla="*/ 1739956 w 2505481"/>
              <a:gd name="connsiteY0" fmla="*/ 8171 h 1199920"/>
              <a:gd name="connsiteX1" fmla="*/ 2505481 w 2505481"/>
              <a:gd name="connsiteY1" fmla="*/ 79246 h 1199920"/>
              <a:gd name="connsiteX2" fmla="*/ 2505481 w 2505481"/>
              <a:gd name="connsiteY2" fmla="*/ 1199920 h 1199920"/>
              <a:gd name="connsiteX3" fmla="*/ 0 w 2505481"/>
              <a:gd name="connsiteY3" fmla="*/ 1199920 h 1199920"/>
              <a:gd name="connsiteX4" fmla="*/ 1739956 w 2505481"/>
              <a:gd name="connsiteY4" fmla="*/ 8171 h 1199920"/>
              <a:gd name="connsiteX0" fmla="*/ 1739956 w 2505481"/>
              <a:gd name="connsiteY0" fmla="*/ 8171 h 1199920"/>
              <a:gd name="connsiteX1" fmla="*/ 2505481 w 2505481"/>
              <a:gd name="connsiteY1" fmla="*/ 79246 h 1199920"/>
              <a:gd name="connsiteX2" fmla="*/ 2505481 w 2505481"/>
              <a:gd name="connsiteY2" fmla="*/ 1199920 h 1199920"/>
              <a:gd name="connsiteX3" fmla="*/ 0 w 2505481"/>
              <a:gd name="connsiteY3" fmla="*/ 1199920 h 1199920"/>
              <a:gd name="connsiteX4" fmla="*/ 1739956 w 2505481"/>
              <a:gd name="connsiteY4" fmla="*/ 8171 h 1199920"/>
              <a:gd name="connsiteX0" fmla="*/ 1739956 w 2505481"/>
              <a:gd name="connsiteY0" fmla="*/ 7543 h 1199292"/>
              <a:gd name="connsiteX1" fmla="*/ 2505481 w 2505481"/>
              <a:gd name="connsiteY1" fmla="*/ 78618 h 1199292"/>
              <a:gd name="connsiteX2" fmla="*/ 2505481 w 2505481"/>
              <a:gd name="connsiteY2" fmla="*/ 1199292 h 1199292"/>
              <a:gd name="connsiteX3" fmla="*/ 0 w 2505481"/>
              <a:gd name="connsiteY3" fmla="*/ 1199292 h 1199292"/>
              <a:gd name="connsiteX4" fmla="*/ 1739956 w 2505481"/>
              <a:gd name="connsiteY4" fmla="*/ 7543 h 1199292"/>
              <a:gd name="connsiteX0" fmla="*/ 1739956 w 2505481"/>
              <a:gd name="connsiteY0" fmla="*/ 6156 h 1197905"/>
              <a:gd name="connsiteX1" fmla="*/ 2505481 w 2505481"/>
              <a:gd name="connsiteY1" fmla="*/ 77231 h 1197905"/>
              <a:gd name="connsiteX2" fmla="*/ 2505481 w 2505481"/>
              <a:gd name="connsiteY2" fmla="*/ 1197905 h 1197905"/>
              <a:gd name="connsiteX3" fmla="*/ 0 w 2505481"/>
              <a:gd name="connsiteY3" fmla="*/ 1197905 h 1197905"/>
              <a:gd name="connsiteX4" fmla="*/ 1739956 w 2505481"/>
              <a:gd name="connsiteY4" fmla="*/ 6156 h 1197905"/>
              <a:gd name="connsiteX0" fmla="*/ 1739956 w 2505481"/>
              <a:gd name="connsiteY0" fmla="*/ 6681 h 1194329"/>
              <a:gd name="connsiteX1" fmla="*/ 2505481 w 2505481"/>
              <a:gd name="connsiteY1" fmla="*/ 73655 h 1194329"/>
              <a:gd name="connsiteX2" fmla="*/ 2505481 w 2505481"/>
              <a:gd name="connsiteY2" fmla="*/ 1194329 h 1194329"/>
              <a:gd name="connsiteX3" fmla="*/ 0 w 2505481"/>
              <a:gd name="connsiteY3" fmla="*/ 1194329 h 1194329"/>
              <a:gd name="connsiteX4" fmla="*/ 1739956 w 2505481"/>
              <a:gd name="connsiteY4" fmla="*/ 6681 h 1194329"/>
              <a:gd name="connsiteX0" fmla="*/ 1739956 w 2505481"/>
              <a:gd name="connsiteY0" fmla="*/ 6681 h 1194329"/>
              <a:gd name="connsiteX1" fmla="*/ 2505481 w 2505481"/>
              <a:gd name="connsiteY1" fmla="*/ 73655 h 1194329"/>
              <a:gd name="connsiteX2" fmla="*/ 2505481 w 2505481"/>
              <a:gd name="connsiteY2" fmla="*/ 1194329 h 1194329"/>
              <a:gd name="connsiteX3" fmla="*/ 0 w 2505481"/>
              <a:gd name="connsiteY3" fmla="*/ 1194329 h 1194329"/>
              <a:gd name="connsiteX4" fmla="*/ 1739956 w 2505481"/>
              <a:gd name="connsiteY4" fmla="*/ 6681 h 1194329"/>
              <a:gd name="connsiteX0" fmla="*/ 1739956 w 2505481"/>
              <a:gd name="connsiteY0" fmla="*/ 6681 h 1194329"/>
              <a:gd name="connsiteX1" fmla="*/ 2505481 w 2505481"/>
              <a:gd name="connsiteY1" fmla="*/ 73655 h 1194329"/>
              <a:gd name="connsiteX2" fmla="*/ 2505481 w 2505481"/>
              <a:gd name="connsiteY2" fmla="*/ 1194329 h 1194329"/>
              <a:gd name="connsiteX3" fmla="*/ 0 w 2505481"/>
              <a:gd name="connsiteY3" fmla="*/ 1194329 h 1194329"/>
              <a:gd name="connsiteX4" fmla="*/ 1739956 w 2505481"/>
              <a:gd name="connsiteY4" fmla="*/ 6681 h 1194329"/>
              <a:gd name="connsiteX0" fmla="*/ 1739956 w 2505481"/>
              <a:gd name="connsiteY0" fmla="*/ 12424 h 1200072"/>
              <a:gd name="connsiteX1" fmla="*/ 2505481 w 2505481"/>
              <a:gd name="connsiteY1" fmla="*/ 79398 h 1200072"/>
              <a:gd name="connsiteX2" fmla="*/ 2505481 w 2505481"/>
              <a:gd name="connsiteY2" fmla="*/ 1200072 h 1200072"/>
              <a:gd name="connsiteX3" fmla="*/ 0 w 2505481"/>
              <a:gd name="connsiteY3" fmla="*/ 1200072 h 1200072"/>
              <a:gd name="connsiteX4" fmla="*/ 1739956 w 2505481"/>
              <a:gd name="connsiteY4" fmla="*/ 12424 h 1200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5481" h="1200072">
                <a:moveTo>
                  <a:pt x="1739956" y="12424"/>
                </a:moveTo>
                <a:cubicBezTo>
                  <a:pt x="1955037" y="-20380"/>
                  <a:pt x="2269898" y="15158"/>
                  <a:pt x="2505481" y="79398"/>
                </a:cubicBezTo>
                <a:lnTo>
                  <a:pt x="2505481" y="1200072"/>
                </a:lnTo>
                <a:lnTo>
                  <a:pt x="0" y="1200072"/>
                </a:lnTo>
                <a:cubicBezTo>
                  <a:pt x="330314" y="744505"/>
                  <a:pt x="838313" y="149522"/>
                  <a:pt x="1739956" y="124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close up of white text&#10;&#10;AI-generated content may be incorrect.">
            <a:extLst>
              <a:ext uri="{FF2B5EF4-FFF2-40B4-BE49-F238E27FC236}">
                <a16:creationId xmlns:a16="http://schemas.microsoft.com/office/drawing/2014/main" id="{DB0EA3BA-2052-E1B4-4928-7EF960BBB06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7200" y="6028200"/>
            <a:ext cx="1044000" cy="50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1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3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3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268288" indent="-268288" algn="l" defTabSz="914400" rtl="0" eaLnBrk="1" latinLnBrk="0" hangingPunct="1">
        <a:lnSpc>
          <a:spcPts val="22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49275" indent="-292100" algn="l" defTabSz="914400" rtl="0" eaLnBrk="1" latinLnBrk="0" hangingPunct="1">
        <a:lnSpc>
          <a:spcPts val="22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812800" indent="-244475" algn="l" defTabSz="914400" rtl="0" eaLnBrk="1" latinLnBrk="0" hangingPunct="1">
        <a:lnSpc>
          <a:spcPts val="22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96551A-B2AF-8125-17DF-DD23B2A4F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 can run onto three lines (54pt)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DAA3A54-E15B-98F0-2793-C054B7B33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Speaker name 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Affiliation </a:t>
            </a:r>
          </a:p>
        </p:txBody>
      </p:sp>
    </p:spTree>
    <p:extLst>
      <p:ext uri="{BB962C8B-B14F-4D97-AF65-F5344CB8AC3E}">
        <p14:creationId xmlns:p14="http://schemas.microsoft.com/office/powerpoint/2010/main" val="201876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3F9350-0EEC-5000-6EF5-F2EC2AC0E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[Delete from the below as appropriate]</a:t>
            </a:r>
          </a:p>
          <a:p>
            <a:pPr lvl="2"/>
            <a:r>
              <a:rPr lang="en-GB" dirty="0"/>
              <a:t>I have nothing to disclose.</a:t>
            </a:r>
          </a:p>
          <a:p>
            <a:pPr lvl="2"/>
            <a:r>
              <a:rPr lang="en-GB" dirty="0"/>
              <a:t>I have the following disclosures:</a:t>
            </a:r>
          </a:p>
          <a:p>
            <a:pPr lvl="3"/>
            <a:r>
              <a:rPr lang="en-GB" dirty="0"/>
              <a:t>Bullet point A</a:t>
            </a:r>
          </a:p>
          <a:p>
            <a:pPr lvl="3"/>
            <a:r>
              <a:rPr lang="en-GB" dirty="0"/>
              <a:t>Bullet point B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65DF1-A296-1FE5-F65C-7B4789E069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111761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CB4CCD-F50F-3F31-AED4-63F109BAE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Text bold</a:t>
            </a:r>
          </a:p>
          <a:p>
            <a:pPr lvl="1"/>
            <a:r>
              <a:rPr lang="en-GB" dirty="0"/>
              <a:t>Text (20pt)</a:t>
            </a:r>
          </a:p>
          <a:p>
            <a:pPr lvl="2"/>
            <a:r>
              <a:rPr lang="en-GB" dirty="0"/>
              <a:t>Bullet one</a:t>
            </a:r>
          </a:p>
          <a:p>
            <a:pPr lvl="2"/>
            <a:r>
              <a:rPr lang="en-GB" dirty="0"/>
              <a:t>Bullet two:</a:t>
            </a:r>
          </a:p>
          <a:p>
            <a:pPr lvl="3"/>
            <a:r>
              <a:rPr lang="en-GB" dirty="0"/>
              <a:t>Bullet point A</a:t>
            </a:r>
          </a:p>
          <a:p>
            <a:pPr lvl="3"/>
            <a:r>
              <a:rPr lang="en-GB" dirty="0"/>
              <a:t>Bullet point B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3C4D9-E22B-AD06-61E4-A69A97DDBE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Main title in bold (28pt)</a:t>
            </a:r>
          </a:p>
          <a:p>
            <a:pPr lvl="1"/>
            <a:r>
              <a:rPr lang="en-US" dirty="0"/>
              <a:t>Sub-title regular </a:t>
            </a:r>
          </a:p>
        </p:txBody>
      </p:sp>
    </p:spTree>
    <p:extLst>
      <p:ext uri="{BB962C8B-B14F-4D97-AF65-F5344CB8AC3E}">
        <p14:creationId xmlns:p14="http://schemas.microsoft.com/office/powerpoint/2010/main" val="923678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7956DC-CCE5-0F59-BF8D-E47024FF1D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616042"/>
              </p:ext>
            </p:extLst>
          </p:nvPr>
        </p:nvGraphicFramePr>
        <p:xfrm>
          <a:off x="360363" y="1673224"/>
          <a:ext cx="9634536" cy="428657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08634">
                  <a:extLst>
                    <a:ext uri="{9D8B030D-6E8A-4147-A177-3AD203B41FA5}">
                      <a16:colId xmlns:a16="http://schemas.microsoft.com/office/drawing/2014/main" val="1696030393"/>
                    </a:ext>
                  </a:extLst>
                </a:gridCol>
                <a:gridCol w="2408634">
                  <a:extLst>
                    <a:ext uri="{9D8B030D-6E8A-4147-A177-3AD203B41FA5}">
                      <a16:colId xmlns:a16="http://schemas.microsoft.com/office/drawing/2014/main" val="2063948239"/>
                    </a:ext>
                  </a:extLst>
                </a:gridCol>
                <a:gridCol w="2408634">
                  <a:extLst>
                    <a:ext uri="{9D8B030D-6E8A-4147-A177-3AD203B41FA5}">
                      <a16:colId xmlns:a16="http://schemas.microsoft.com/office/drawing/2014/main" val="2016351775"/>
                    </a:ext>
                  </a:extLst>
                </a:gridCol>
                <a:gridCol w="2408634">
                  <a:extLst>
                    <a:ext uri="{9D8B030D-6E8A-4147-A177-3AD203B41FA5}">
                      <a16:colId xmlns:a16="http://schemas.microsoft.com/office/drawing/2014/main" val="1516380632"/>
                    </a:ext>
                  </a:extLst>
                </a:gridCol>
              </a:tblGrid>
              <a:tr h="476286">
                <a:tc>
                  <a:txBody>
                    <a:bodyPr/>
                    <a:lstStyle/>
                    <a:p>
                      <a:r>
                        <a:rPr lang="en-US" dirty="0"/>
                        <a:t>Title </a:t>
                      </a:r>
                    </a:p>
                  </a:txBody>
                  <a:tcPr marL="72000" marR="72000" marT="72000" marB="0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</a:rPr>
                        <a:t>Title 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2000" marB="0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</a:rPr>
                        <a:t>Title 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2000" marB="0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</a:rPr>
                        <a:t>Title 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72000" marB="0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9218528"/>
                  </a:ext>
                </a:extLst>
              </a:tr>
              <a:tr h="476286">
                <a:tc>
                  <a:txBody>
                    <a:bodyPr/>
                    <a:lstStyle/>
                    <a:p>
                      <a:r>
                        <a:rPr lang="en-US" dirty="0"/>
                        <a:t>Text </a:t>
                      </a: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753248"/>
                  </a:ext>
                </a:extLst>
              </a:tr>
              <a:tr h="476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Text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184582"/>
                  </a:ext>
                </a:extLst>
              </a:tr>
              <a:tr h="476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Text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227714"/>
                  </a:ext>
                </a:extLst>
              </a:tr>
              <a:tr h="476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Text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009210"/>
                  </a:ext>
                </a:extLst>
              </a:tr>
              <a:tr h="476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Text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625012"/>
                  </a:ext>
                </a:extLst>
              </a:tr>
              <a:tr h="476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Text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86922"/>
                  </a:ext>
                </a:extLst>
              </a:tr>
              <a:tr h="476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Text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00768"/>
                  </a:ext>
                </a:extLst>
              </a:tr>
              <a:tr h="476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Text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0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EF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014503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3EDDD-8DA1-DFA6-9AE1-512A8351B1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Main title in bold (28pt)</a:t>
            </a:r>
          </a:p>
          <a:p>
            <a:pPr lvl="1"/>
            <a:r>
              <a:rPr lang="en-US" dirty="0"/>
              <a:t>Sub-title regular </a:t>
            </a:r>
          </a:p>
        </p:txBody>
      </p:sp>
    </p:spTree>
    <p:extLst>
      <p:ext uri="{BB962C8B-B14F-4D97-AF65-F5344CB8AC3E}">
        <p14:creationId xmlns:p14="http://schemas.microsoft.com/office/powerpoint/2010/main" val="344076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666A85-FA86-A378-2E44-ADF161561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400" y="2266200"/>
            <a:ext cx="4305440" cy="1026000"/>
          </a:xfrm>
        </p:spPr>
        <p:txBody>
          <a:bodyPr/>
          <a:lstStyle/>
          <a:p>
            <a:r>
              <a:rPr lang="en-US" dirty="0"/>
              <a:t>Thank you </a:t>
            </a:r>
          </a:p>
        </p:txBody>
      </p:sp>
      <p:sp>
        <p:nvSpPr>
          <p:cNvPr id="2" name="Subtitle 4">
            <a:extLst>
              <a:ext uri="{FF2B5EF4-FFF2-40B4-BE49-F238E27FC236}">
                <a16:creationId xmlns:a16="http://schemas.microsoft.com/office/drawing/2014/main" id="{6ED0BCB8-D3A2-77CE-1A8B-364E18FD6A43}"/>
              </a:ext>
            </a:extLst>
          </p:cNvPr>
          <p:cNvSpPr txBox="1">
            <a:spLocks/>
          </p:cNvSpPr>
          <p:nvPr/>
        </p:nvSpPr>
        <p:spPr>
          <a:xfrm>
            <a:off x="350400" y="5111647"/>
            <a:ext cx="6498000" cy="160055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914400" rtl="0" eaLnBrk="1" latinLnBrk="0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8288" indent="-268288" algn="l" defTabSz="914400" rtl="0" eaLnBrk="1" latinLnBrk="0" hangingPunct="1">
              <a:lnSpc>
                <a:spcPts val="22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9275" indent="-292100" algn="l" defTabSz="914400" rtl="0" eaLnBrk="1" latinLnBrk="0" hangingPunct="1">
              <a:lnSpc>
                <a:spcPts val="22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2800" indent="-244475" algn="l" defTabSz="914400" rtl="0" eaLnBrk="1" latinLnBrk="0" hangingPunct="1">
              <a:lnSpc>
                <a:spcPts val="22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b="0" dirty="0">
                <a:solidFill>
                  <a:srgbClr val="183074"/>
                </a:solidFill>
                <a:latin typeface="Arial"/>
              </a:rPr>
              <a:t>[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830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Optional – add your contact </a:t>
            </a:r>
            <a:r>
              <a:rPr lang="en-US" sz="2800" b="0" dirty="0">
                <a:solidFill>
                  <a:srgbClr val="183074"/>
                </a:solidFill>
                <a:latin typeface="Arial"/>
              </a:rPr>
              <a:t>information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830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so delegates can connect with you after seeing your presentation</a:t>
            </a:r>
            <a:r>
              <a:rPr lang="en-US" sz="2800" b="0" dirty="0">
                <a:solidFill>
                  <a:srgbClr val="183074"/>
                </a:solidFill>
                <a:latin typeface="Arial"/>
              </a:rPr>
              <a:t>]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18307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032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C25 Colour Theme">
      <a:dk1>
        <a:sysClr val="windowText" lastClr="000000"/>
      </a:dk1>
      <a:lt1>
        <a:sysClr val="window" lastClr="FFFFFF"/>
      </a:lt1>
      <a:dk2>
        <a:srgbClr val="183074"/>
      </a:dk2>
      <a:lt2>
        <a:srgbClr val="E7E6E6"/>
      </a:lt2>
      <a:accent1>
        <a:srgbClr val="183074"/>
      </a:accent1>
      <a:accent2>
        <a:srgbClr val="FBCB50"/>
      </a:accent2>
      <a:accent3>
        <a:srgbClr val="00A57C"/>
      </a:accent3>
      <a:accent4>
        <a:srgbClr val="CF3831"/>
      </a:accent4>
      <a:accent5>
        <a:srgbClr val="1E6470"/>
      </a:accent5>
      <a:accent6>
        <a:srgbClr val="98D4E4"/>
      </a:accent6>
      <a:hlink>
        <a:srgbClr val="000000"/>
      </a:hlink>
      <a:folHlink>
        <a:srgbClr val="1E6470"/>
      </a:folHlink>
    </a:clrScheme>
    <a:fontScheme name="FIGO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C25_Presentation.potx" id="{46B9547B-A77D-4F1B-AACE-39EA183389B7}" vid="{2B433343-CB68-4344-8320-0EF8B83A12B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289d5b-0e23-471b-be4a-66fe90ff3857" xsi:nil="true"/>
    <lcf76f155ced4ddcb4097134ff3c332f xmlns="555751c9-072c-45d7-b461-022fa28e92e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926D745FBFD848A2244A65CA2249A1" ma:contentTypeVersion="12" ma:contentTypeDescription="Create a new document." ma:contentTypeScope="" ma:versionID="72eb335155bf9b3b95da370e674e96d8">
  <xsd:schema xmlns:xsd="http://www.w3.org/2001/XMLSchema" xmlns:xs="http://www.w3.org/2001/XMLSchema" xmlns:p="http://schemas.microsoft.com/office/2006/metadata/properties" xmlns:ns2="555751c9-072c-45d7-b461-022fa28e92e9" xmlns:ns3="43289d5b-0e23-471b-be4a-66fe90ff3857" targetNamespace="http://schemas.microsoft.com/office/2006/metadata/properties" ma:root="true" ma:fieldsID="0515dc12b3487a2af50cc3f1c0ef936e" ns2:_="" ns3:_="">
    <xsd:import namespace="555751c9-072c-45d7-b461-022fa28e92e9"/>
    <xsd:import namespace="43289d5b-0e23-471b-be4a-66fe90ff3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5751c9-072c-45d7-b461-022fa28e92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289d5b-0e23-471b-be4a-66fe90ff385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177c3c5-aeb7-40c4-9549-6ca290b9a32f}" ma:internalName="TaxCatchAll" ma:showField="CatchAllData" ma:web="43289d5b-0e23-471b-be4a-66fe90ff3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26A426-47BE-4D24-8E4D-A33C4059A202}">
  <ds:schemaRefs>
    <ds:schemaRef ds:uri="http://schemas.microsoft.com/office/2006/metadata/properties"/>
    <ds:schemaRef ds:uri="http://schemas.microsoft.com/office/infopath/2007/PartnerControls"/>
    <ds:schemaRef ds:uri="43289d5b-0e23-471b-be4a-66fe90ff3857"/>
    <ds:schemaRef ds:uri="555751c9-072c-45d7-b461-022fa28e92e9"/>
  </ds:schemaRefs>
</ds:datastoreItem>
</file>

<file path=customXml/itemProps2.xml><?xml version="1.0" encoding="utf-8"?>
<ds:datastoreItem xmlns:ds="http://schemas.openxmlformats.org/officeDocument/2006/customXml" ds:itemID="{A49AAEA0-A2B4-42EA-96C5-851BFEBDD7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5751c9-072c-45d7-b461-022fa28e92e9"/>
    <ds:schemaRef ds:uri="43289d5b-0e23-471b-be4a-66fe90ff38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756271-0539-4CCE-AD5D-D421EAC265C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WC25_Presentation</Template>
  <TotalTime>6</TotalTime>
  <Words>133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Presentation title can run onto three lines (54pt)</vt:lpstr>
      <vt:lpstr>PowerPoint Presentation</vt:lpstr>
      <vt:lpstr>PowerPoint Presentation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Georgia Street</dc:creator>
  <cp:lastModifiedBy>Coralie Deleage</cp:lastModifiedBy>
  <cp:revision>8</cp:revision>
  <dcterms:created xsi:type="dcterms:W3CDTF">2025-06-17T12:07:12Z</dcterms:created>
  <dcterms:modified xsi:type="dcterms:W3CDTF">2025-09-05T06:56:17Z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0x010100EE926D745FBFD848A2244A65CA2249A1</vt:lpwstr>
  </property>
  <property fmtid="{D5CDD505-2E9C-101B-9397-08002B2CF9AE}" pid="3" name="MediaServiceImageTags">
    <vt:lpwstr/>
  </property>
</Properties>
</file>