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319" r:id="rId5"/>
    <p:sldId id="321" r:id="rId6"/>
    <p:sldId id="320" r:id="rId7"/>
    <p:sldId id="322" r:id="rId8"/>
    <p:sldId id="324" r:id="rId9"/>
  </p:sldIdLst>
  <p:sldSz cx="12192000" cy="6858000"/>
  <p:notesSz cx="6797675" cy="9928225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éline Simula (MCI Geneva)" initials="" lastIdx="1" clrIdx="0"/>
  <p:cmAuthor id="2" name="Celine Simula" initials="CS" lastIdx="6" clrIdx="1">
    <p:extLst>
      <p:ext uri="{19B8F6BF-5375-455C-9EA6-DF929625EA0E}">
        <p15:presenceInfo xmlns:p15="http://schemas.microsoft.com/office/powerpoint/2012/main" userId="S::celine.simula@mci-group.com::ebea2e23-971a-491b-8759-810e1ac4de2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AE85"/>
    <a:srgbClr val="D03932"/>
    <a:srgbClr val="FBCB4F"/>
    <a:srgbClr val="24356D"/>
    <a:srgbClr val="BDFFDB"/>
    <a:srgbClr val="00863E"/>
    <a:srgbClr val="EAF6F5"/>
    <a:srgbClr val="AFDFDC"/>
    <a:srgbClr val="014289"/>
    <a:srgbClr val="5BC6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BC2EA7-9F92-4A05-AA4E-BF9960666C17}" v="133" dt="2025-06-25T15:26:54.3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468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ndice Gabay" userId="98bb8477-e430-4e1c-a335-da3e7cfeb34a" providerId="ADAL" clId="{BEBC2EA7-9F92-4A05-AA4E-BF9960666C17}"/>
    <pc:docChg chg="custSel addSld delSld modSld sldOrd modMainMaster">
      <pc:chgData name="Candice Gabay" userId="98bb8477-e430-4e1c-a335-da3e7cfeb34a" providerId="ADAL" clId="{BEBC2EA7-9F92-4A05-AA4E-BF9960666C17}" dt="2025-06-25T15:27:10.747" v="277" actId="700"/>
      <pc:docMkLst>
        <pc:docMk/>
      </pc:docMkLst>
      <pc:sldChg chg="del">
        <pc:chgData name="Candice Gabay" userId="98bb8477-e430-4e1c-a335-da3e7cfeb34a" providerId="ADAL" clId="{BEBC2EA7-9F92-4A05-AA4E-BF9960666C17}" dt="2025-06-25T15:20:53.648" v="182" actId="47"/>
        <pc:sldMkLst>
          <pc:docMk/>
          <pc:sldMk cId="0" sldId="256"/>
        </pc:sldMkLst>
      </pc:sldChg>
      <pc:sldChg chg="del">
        <pc:chgData name="Candice Gabay" userId="98bb8477-e430-4e1c-a335-da3e7cfeb34a" providerId="ADAL" clId="{BEBC2EA7-9F92-4A05-AA4E-BF9960666C17}" dt="2025-06-25T15:21:30.828" v="191" actId="47"/>
        <pc:sldMkLst>
          <pc:docMk/>
          <pc:sldMk cId="0" sldId="296"/>
        </pc:sldMkLst>
      </pc:sldChg>
      <pc:sldChg chg="del">
        <pc:chgData name="Candice Gabay" userId="98bb8477-e430-4e1c-a335-da3e7cfeb34a" providerId="ADAL" clId="{BEBC2EA7-9F92-4A05-AA4E-BF9960666C17}" dt="2025-06-25T15:21:30.828" v="191" actId="47"/>
        <pc:sldMkLst>
          <pc:docMk/>
          <pc:sldMk cId="1972310578" sldId="308"/>
        </pc:sldMkLst>
      </pc:sldChg>
      <pc:sldChg chg="del">
        <pc:chgData name="Candice Gabay" userId="98bb8477-e430-4e1c-a335-da3e7cfeb34a" providerId="ADAL" clId="{BEBC2EA7-9F92-4A05-AA4E-BF9960666C17}" dt="2025-06-25T15:21:30.828" v="191" actId="47"/>
        <pc:sldMkLst>
          <pc:docMk/>
          <pc:sldMk cId="1836384482" sldId="309"/>
        </pc:sldMkLst>
      </pc:sldChg>
      <pc:sldChg chg="del">
        <pc:chgData name="Candice Gabay" userId="98bb8477-e430-4e1c-a335-da3e7cfeb34a" providerId="ADAL" clId="{BEBC2EA7-9F92-4A05-AA4E-BF9960666C17}" dt="2025-06-25T15:21:30.828" v="191" actId="47"/>
        <pc:sldMkLst>
          <pc:docMk/>
          <pc:sldMk cId="650385132" sldId="310"/>
        </pc:sldMkLst>
      </pc:sldChg>
      <pc:sldChg chg="del">
        <pc:chgData name="Candice Gabay" userId="98bb8477-e430-4e1c-a335-da3e7cfeb34a" providerId="ADAL" clId="{BEBC2EA7-9F92-4A05-AA4E-BF9960666C17}" dt="2025-06-25T15:21:30.828" v="191" actId="47"/>
        <pc:sldMkLst>
          <pc:docMk/>
          <pc:sldMk cId="3890034669" sldId="312"/>
        </pc:sldMkLst>
      </pc:sldChg>
      <pc:sldChg chg="del">
        <pc:chgData name="Candice Gabay" userId="98bb8477-e430-4e1c-a335-da3e7cfeb34a" providerId="ADAL" clId="{BEBC2EA7-9F92-4A05-AA4E-BF9960666C17}" dt="2025-06-25T15:21:30.828" v="191" actId="47"/>
        <pc:sldMkLst>
          <pc:docMk/>
          <pc:sldMk cId="2671272116" sldId="313"/>
        </pc:sldMkLst>
      </pc:sldChg>
      <pc:sldChg chg="del">
        <pc:chgData name="Candice Gabay" userId="98bb8477-e430-4e1c-a335-da3e7cfeb34a" providerId="ADAL" clId="{BEBC2EA7-9F92-4A05-AA4E-BF9960666C17}" dt="2025-06-25T15:21:30.828" v="191" actId="47"/>
        <pc:sldMkLst>
          <pc:docMk/>
          <pc:sldMk cId="2278972444" sldId="314"/>
        </pc:sldMkLst>
      </pc:sldChg>
      <pc:sldChg chg="del">
        <pc:chgData name="Candice Gabay" userId="98bb8477-e430-4e1c-a335-da3e7cfeb34a" providerId="ADAL" clId="{BEBC2EA7-9F92-4A05-AA4E-BF9960666C17}" dt="2025-06-25T15:21:30.828" v="191" actId="47"/>
        <pc:sldMkLst>
          <pc:docMk/>
          <pc:sldMk cId="866097792" sldId="315"/>
        </pc:sldMkLst>
      </pc:sldChg>
      <pc:sldChg chg="del">
        <pc:chgData name="Candice Gabay" userId="98bb8477-e430-4e1c-a335-da3e7cfeb34a" providerId="ADAL" clId="{BEBC2EA7-9F92-4A05-AA4E-BF9960666C17}" dt="2025-06-25T15:21:30.828" v="191" actId="47"/>
        <pc:sldMkLst>
          <pc:docMk/>
          <pc:sldMk cId="1156184814" sldId="316"/>
        </pc:sldMkLst>
      </pc:sldChg>
      <pc:sldChg chg="del">
        <pc:chgData name="Candice Gabay" userId="98bb8477-e430-4e1c-a335-da3e7cfeb34a" providerId="ADAL" clId="{BEBC2EA7-9F92-4A05-AA4E-BF9960666C17}" dt="2025-06-25T15:20:59.555" v="183" actId="47"/>
        <pc:sldMkLst>
          <pc:docMk/>
          <pc:sldMk cId="3010510352" sldId="317"/>
        </pc:sldMkLst>
      </pc:sldChg>
      <pc:sldChg chg="del">
        <pc:chgData name="Candice Gabay" userId="98bb8477-e430-4e1c-a335-da3e7cfeb34a" providerId="ADAL" clId="{BEBC2EA7-9F92-4A05-AA4E-BF9960666C17}" dt="2025-06-25T15:21:30.828" v="191" actId="47"/>
        <pc:sldMkLst>
          <pc:docMk/>
          <pc:sldMk cId="1018369123" sldId="318"/>
        </pc:sldMkLst>
      </pc:sldChg>
      <pc:sldChg chg="addSp delSp modSp new mod chgLayout">
        <pc:chgData name="Candice Gabay" userId="98bb8477-e430-4e1c-a335-da3e7cfeb34a" providerId="ADAL" clId="{BEBC2EA7-9F92-4A05-AA4E-BF9960666C17}" dt="2025-06-25T15:23:06.917" v="225" actId="20577"/>
        <pc:sldMkLst>
          <pc:docMk/>
          <pc:sldMk cId="4151928644" sldId="319"/>
        </pc:sldMkLst>
        <pc:spChg chg="del">
          <ac:chgData name="Candice Gabay" userId="98bb8477-e430-4e1c-a335-da3e7cfeb34a" providerId="ADAL" clId="{BEBC2EA7-9F92-4A05-AA4E-BF9960666C17}" dt="2025-06-25T15:20:42.081" v="180" actId="700"/>
          <ac:spMkLst>
            <pc:docMk/>
            <pc:sldMk cId="4151928644" sldId="319"/>
            <ac:spMk id="2" creationId="{553D5F23-0D57-152C-F81D-FABC607D1353}"/>
          </ac:spMkLst>
        </pc:spChg>
        <pc:spChg chg="del">
          <ac:chgData name="Candice Gabay" userId="98bb8477-e430-4e1c-a335-da3e7cfeb34a" providerId="ADAL" clId="{BEBC2EA7-9F92-4A05-AA4E-BF9960666C17}" dt="2025-06-25T15:20:42.081" v="180" actId="700"/>
          <ac:spMkLst>
            <pc:docMk/>
            <pc:sldMk cId="4151928644" sldId="319"/>
            <ac:spMk id="3" creationId="{66A7B386-9909-B7DC-147B-2BD61D9C6C8B}"/>
          </ac:spMkLst>
        </pc:spChg>
        <pc:spChg chg="del mod ord">
          <ac:chgData name="Candice Gabay" userId="98bb8477-e430-4e1c-a335-da3e7cfeb34a" providerId="ADAL" clId="{BEBC2EA7-9F92-4A05-AA4E-BF9960666C17}" dt="2025-06-25T15:20:46.091" v="181" actId="478"/>
          <ac:spMkLst>
            <pc:docMk/>
            <pc:sldMk cId="4151928644" sldId="319"/>
            <ac:spMk id="4" creationId="{798B7F39-657B-D223-EFD8-13391314FA5D}"/>
          </ac:spMkLst>
        </pc:spChg>
        <pc:spChg chg="del mod">
          <ac:chgData name="Candice Gabay" userId="98bb8477-e430-4e1c-a335-da3e7cfeb34a" providerId="ADAL" clId="{BEBC2EA7-9F92-4A05-AA4E-BF9960666C17}" dt="2025-06-25T15:20:34.444" v="179" actId="478"/>
          <ac:spMkLst>
            <pc:docMk/>
            <pc:sldMk cId="4151928644" sldId="319"/>
            <ac:spMk id="5" creationId="{AD8CB245-D60D-0E8D-7762-251870151408}"/>
          </ac:spMkLst>
        </pc:spChg>
        <pc:spChg chg="mod ord">
          <ac:chgData name="Candice Gabay" userId="98bb8477-e430-4e1c-a335-da3e7cfeb34a" providerId="ADAL" clId="{BEBC2EA7-9F92-4A05-AA4E-BF9960666C17}" dt="2025-06-25T15:22:25.495" v="199" actId="478"/>
          <ac:spMkLst>
            <pc:docMk/>
            <pc:sldMk cId="4151928644" sldId="319"/>
            <ac:spMk id="6" creationId="{5B5F429F-421C-8077-CD22-B2AF4DB838B4}"/>
          </ac:spMkLst>
        </pc:spChg>
        <pc:spChg chg="add mod ord">
          <ac:chgData name="Candice Gabay" userId="98bb8477-e430-4e1c-a335-da3e7cfeb34a" providerId="ADAL" clId="{BEBC2EA7-9F92-4A05-AA4E-BF9960666C17}" dt="2025-06-25T15:23:06.917" v="225" actId="20577"/>
          <ac:spMkLst>
            <pc:docMk/>
            <pc:sldMk cId="4151928644" sldId="319"/>
            <ac:spMk id="7" creationId="{EFAAD098-F4C7-7EC9-A5D5-09DFDF2B9767}"/>
          </ac:spMkLst>
        </pc:spChg>
        <pc:spChg chg="add mod ord">
          <ac:chgData name="Candice Gabay" userId="98bb8477-e430-4e1c-a335-da3e7cfeb34a" providerId="ADAL" clId="{BEBC2EA7-9F92-4A05-AA4E-BF9960666C17}" dt="2025-06-25T15:23:05.120" v="224" actId="20577"/>
          <ac:spMkLst>
            <pc:docMk/>
            <pc:sldMk cId="4151928644" sldId="319"/>
            <ac:spMk id="8" creationId="{D23314B7-5ACC-0952-9534-9EBD7EC94761}"/>
          </ac:spMkLst>
        </pc:spChg>
        <pc:spChg chg="add mod ord">
          <ac:chgData name="Candice Gabay" userId="98bb8477-e430-4e1c-a335-da3e7cfeb34a" providerId="ADAL" clId="{BEBC2EA7-9F92-4A05-AA4E-BF9960666C17}" dt="2025-06-25T15:23:03.208" v="223" actId="20577"/>
          <ac:spMkLst>
            <pc:docMk/>
            <pc:sldMk cId="4151928644" sldId="319"/>
            <ac:spMk id="9" creationId="{DADB5B1D-A95F-84E9-10B4-BF6093DEA35C}"/>
          </ac:spMkLst>
        </pc:spChg>
      </pc:sldChg>
      <pc:sldChg chg="new">
        <pc:chgData name="Candice Gabay" userId="98bb8477-e430-4e1c-a335-da3e7cfeb34a" providerId="ADAL" clId="{BEBC2EA7-9F92-4A05-AA4E-BF9960666C17}" dt="2025-06-25T15:21:03.740" v="184" actId="680"/>
        <pc:sldMkLst>
          <pc:docMk/>
          <pc:sldMk cId="3178513102" sldId="320"/>
        </pc:sldMkLst>
      </pc:sldChg>
      <pc:sldChg chg="addSp delSp modSp new mod ord modClrScheme chgLayout">
        <pc:chgData name="Candice Gabay" userId="98bb8477-e430-4e1c-a335-da3e7cfeb34a" providerId="ADAL" clId="{BEBC2EA7-9F92-4A05-AA4E-BF9960666C17}" dt="2025-06-25T15:26:01.590" v="270" actId="207"/>
        <pc:sldMkLst>
          <pc:docMk/>
          <pc:sldMk cId="4247670932" sldId="321"/>
        </pc:sldMkLst>
        <pc:spChg chg="del">
          <ac:chgData name="Candice Gabay" userId="98bb8477-e430-4e1c-a335-da3e7cfeb34a" providerId="ADAL" clId="{BEBC2EA7-9F92-4A05-AA4E-BF9960666C17}" dt="2025-06-25T15:21:15.525" v="187" actId="700"/>
          <ac:spMkLst>
            <pc:docMk/>
            <pc:sldMk cId="4247670932" sldId="321"/>
            <ac:spMk id="2" creationId="{7C825348-9EE7-3604-54C4-E4EE7D1D5C78}"/>
          </ac:spMkLst>
        </pc:spChg>
        <pc:spChg chg="del">
          <ac:chgData name="Candice Gabay" userId="98bb8477-e430-4e1c-a335-da3e7cfeb34a" providerId="ADAL" clId="{BEBC2EA7-9F92-4A05-AA4E-BF9960666C17}" dt="2025-06-25T15:21:15.525" v="187" actId="700"/>
          <ac:spMkLst>
            <pc:docMk/>
            <pc:sldMk cId="4247670932" sldId="321"/>
            <ac:spMk id="3" creationId="{58466927-6E20-DA83-F344-7E1AA56AD9BA}"/>
          </ac:spMkLst>
        </pc:spChg>
        <pc:spChg chg="mod ord">
          <ac:chgData name="Candice Gabay" userId="98bb8477-e430-4e1c-a335-da3e7cfeb34a" providerId="ADAL" clId="{BEBC2EA7-9F92-4A05-AA4E-BF9960666C17}" dt="2025-06-25T15:21:15.525" v="187" actId="700"/>
          <ac:spMkLst>
            <pc:docMk/>
            <pc:sldMk cId="4247670932" sldId="321"/>
            <ac:spMk id="4" creationId="{3DC971F4-226A-08EE-5702-0F4B9950A5B2}"/>
          </ac:spMkLst>
        </pc:spChg>
        <pc:spChg chg="mod ord">
          <ac:chgData name="Candice Gabay" userId="98bb8477-e430-4e1c-a335-da3e7cfeb34a" providerId="ADAL" clId="{BEBC2EA7-9F92-4A05-AA4E-BF9960666C17}" dt="2025-06-25T15:21:15.525" v="187" actId="700"/>
          <ac:spMkLst>
            <pc:docMk/>
            <pc:sldMk cId="4247670932" sldId="321"/>
            <ac:spMk id="5" creationId="{401C8185-DAB8-44EA-8D55-F3A17885C16D}"/>
          </ac:spMkLst>
        </pc:spChg>
        <pc:spChg chg="add mod">
          <ac:chgData name="Candice Gabay" userId="98bb8477-e430-4e1c-a335-da3e7cfeb34a" providerId="ADAL" clId="{BEBC2EA7-9F92-4A05-AA4E-BF9960666C17}" dt="2025-06-25T15:24:16.278" v="236" actId="207"/>
          <ac:spMkLst>
            <pc:docMk/>
            <pc:sldMk cId="4247670932" sldId="321"/>
            <ac:spMk id="7" creationId="{856104DA-1FB1-57B5-E29A-2194E1251BAE}"/>
          </ac:spMkLst>
        </pc:spChg>
        <pc:spChg chg="add mod">
          <ac:chgData name="Candice Gabay" userId="98bb8477-e430-4e1c-a335-da3e7cfeb34a" providerId="ADAL" clId="{BEBC2EA7-9F92-4A05-AA4E-BF9960666C17}" dt="2025-06-25T15:26:01.590" v="270" actId="207"/>
          <ac:spMkLst>
            <pc:docMk/>
            <pc:sldMk cId="4247670932" sldId="321"/>
            <ac:spMk id="8" creationId="{6A296F4C-3F57-8F37-26E2-1E195BF37450}"/>
          </ac:spMkLst>
        </pc:spChg>
        <pc:graphicFrameChg chg="add del mod">
          <ac:chgData name="Candice Gabay" userId="98bb8477-e430-4e1c-a335-da3e7cfeb34a" providerId="ADAL" clId="{BEBC2EA7-9F92-4A05-AA4E-BF9960666C17}" dt="2025-06-25T15:24:21.856" v="237" actId="478"/>
          <ac:graphicFrameMkLst>
            <pc:docMk/>
            <pc:sldMk cId="4247670932" sldId="321"/>
            <ac:graphicFrameMk id="6" creationId="{2699FE0C-EA03-2A83-0EA3-EB840DB6C7D0}"/>
          </ac:graphicFrameMkLst>
        </pc:graphicFrameChg>
        <pc:graphicFrameChg chg="add mod modGraphic">
          <ac:chgData name="Candice Gabay" userId="98bb8477-e430-4e1c-a335-da3e7cfeb34a" providerId="ADAL" clId="{BEBC2EA7-9F92-4A05-AA4E-BF9960666C17}" dt="2025-06-25T15:25:49.667" v="265" actId="1076"/>
          <ac:graphicFrameMkLst>
            <pc:docMk/>
            <pc:sldMk cId="4247670932" sldId="321"/>
            <ac:graphicFrameMk id="9" creationId="{0EC74428-9659-9DF3-7CE4-E6EC19CE12E8}"/>
          </ac:graphicFrameMkLst>
        </pc:graphicFrameChg>
      </pc:sldChg>
      <pc:sldChg chg="addSp delSp modSp new mod modClrScheme chgLayout">
        <pc:chgData name="Candice Gabay" userId="98bb8477-e430-4e1c-a335-da3e7cfeb34a" providerId="ADAL" clId="{BEBC2EA7-9F92-4A05-AA4E-BF9960666C17}" dt="2025-06-25T15:27:06.677" v="276" actId="700"/>
        <pc:sldMkLst>
          <pc:docMk/>
          <pc:sldMk cId="3710744998" sldId="322"/>
        </pc:sldMkLst>
        <pc:spChg chg="del">
          <ac:chgData name="Candice Gabay" userId="98bb8477-e430-4e1c-a335-da3e7cfeb34a" providerId="ADAL" clId="{BEBC2EA7-9F92-4A05-AA4E-BF9960666C17}" dt="2025-06-25T15:21:35.772" v="192" actId="700"/>
          <ac:spMkLst>
            <pc:docMk/>
            <pc:sldMk cId="3710744998" sldId="322"/>
            <ac:spMk id="2" creationId="{7F6572E2-AA42-0460-EA24-2C27B466AD1B}"/>
          </ac:spMkLst>
        </pc:spChg>
        <pc:spChg chg="del">
          <ac:chgData name="Candice Gabay" userId="98bb8477-e430-4e1c-a335-da3e7cfeb34a" providerId="ADAL" clId="{BEBC2EA7-9F92-4A05-AA4E-BF9960666C17}" dt="2025-06-25T15:21:35.772" v="192" actId="700"/>
          <ac:spMkLst>
            <pc:docMk/>
            <pc:sldMk cId="3710744998" sldId="322"/>
            <ac:spMk id="3" creationId="{75A38337-0F49-82E4-AE56-237D2531CB80}"/>
          </ac:spMkLst>
        </pc:spChg>
        <pc:spChg chg="mod ord">
          <ac:chgData name="Candice Gabay" userId="98bb8477-e430-4e1c-a335-da3e7cfeb34a" providerId="ADAL" clId="{BEBC2EA7-9F92-4A05-AA4E-BF9960666C17}" dt="2025-06-25T15:27:06.677" v="276" actId="700"/>
          <ac:spMkLst>
            <pc:docMk/>
            <pc:sldMk cId="3710744998" sldId="322"/>
            <ac:spMk id="4" creationId="{C0A12AF3-EE49-A19E-315A-52BFD68DB5B0}"/>
          </ac:spMkLst>
        </pc:spChg>
        <pc:spChg chg="mod ord">
          <ac:chgData name="Candice Gabay" userId="98bb8477-e430-4e1c-a335-da3e7cfeb34a" providerId="ADAL" clId="{BEBC2EA7-9F92-4A05-AA4E-BF9960666C17}" dt="2025-06-25T15:27:06.677" v="276" actId="700"/>
          <ac:spMkLst>
            <pc:docMk/>
            <pc:sldMk cId="3710744998" sldId="322"/>
            <ac:spMk id="5" creationId="{B93C1B1A-4C4E-A564-E34D-3DEC6FDE7F9F}"/>
          </ac:spMkLst>
        </pc:spChg>
        <pc:spChg chg="add mod ord">
          <ac:chgData name="Candice Gabay" userId="98bb8477-e430-4e1c-a335-da3e7cfeb34a" providerId="ADAL" clId="{BEBC2EA7-9F92-4A05-AA4E-BF9960666C17}" dt="2025-06-25T15:27:06.677" v="276" actId="700"/>
          <ac:spMkLst>
            <pc:docMk/>
            <pc:sldMk cId="3710744998" sldId="322"/>
            <ac:spMk id="6" creationId="{A24DA207-1074-C378-BDF8-CB617A5E2014}"/>
          </ac:spMkLst>
        </pc:spChg>
        <pc:spChg chg="add mod ord">
          <ac:chgData name="Candice Gabay" userId="98bb8477-e430-4e1c-a335-da3e7cfeb34a" providerId="ADAL" clId="{BEBC2EA7-9F92-4A05-AA4E-BF9960666C17}" dt="2025-06-25T15:27:06.677" v="276" actId="700"/>
          <ac:spMkLst>
            <pc:docMk/>
            <pc:sldMk cId="3710744998" sldId="322"/>
            <ac:spMk id="7" creationId="{27D46024-3CB0-D6CB-D823-52B4EBACF130}"/>
          </ac:spMkLst>
        </pc:spChg>
      </pc:sldChg>
      <pc:sldChg chg="modSp add del mod modClrScheme chgLayout">
        <pc:chgData name="Candice Gabay" userId="98bb8477-e430-4e1c-a335-da3e7cfeb34a" providerId="ADAL" clId="{BEBC2EA7-9F92-4A05-AA4E-BF9960666C17}" dt="2025-06-25T15:21:53.198" v="197" actId="47"/>
        <pc:sldMkLst>
          <pc:docMk/>
          <pc:sldMk cId="2697890114" sldId="323"/>
        </pc:sldMkLst>
        <pc:spChg chg="mod ord">
          <ac:chgData name="Candice Gabay" userId="98bb8477-e430-4e1c-a335-da3e7cfeb34a" providerId="ADAL" clId="{BEBC2EA7-9F92-4A05-AA4E-BF9960666C17}" dt="2025-06-25T15:21:49.581" v="196" actId="700"/>
          <ac:spMkLst>
            <pc:docMk/>
            <pc:sldMk cId="2697890114" sldId="323"/>
            <ac:spMk id="4" creationId="{BD500069-C4A6-796A-A534-4D9CE05BC6EB}"/>
          </ac:spMkLst>
        </pc:spChg>
        <pc:spChg chg="mod ord">
          <ac:chgData name="Candice Gabay" userId="98bb8477-e430-4e1c-a335-da3e7cfeb34a" providerId="ADAL" clId="{BEBC2EA7-9F92-4A05-AA4E-BF9960666C17}" dt="2025-06-25T15:21:49.581" v="196" actId="700"/>
          <ac:spMkLst>
            <pc:docMk/>
            <pc:sldMk cId="2697890114" sldId="323"/>
            <ac:spMk id="5" creationId="{98491805-CC56-D1FF-2EB4-081919F9D3B4}"/>
          </ac:spMkLst>
        </pc:spChg>
      </pc:sldChg>
      <pc:sldChg chg="addSp modSp add mod modClrScheme chgLayout">
        <pc:chgData name="Candice Gabay" userId="98bb8477-e430-4e1c-a335-da3e7cfeb34a" providerId="ADAL" clId="{BEBC2EA7-9F92-4A05-AA4E-BF9960666C17}" dt="2025-06-25T15:27:10.747" v="277" actId="700"/>
        <pc:sldMkLst>
          <pc:docMk/>
          <pc:sldMk cId="1254552962" sldId="324"/>
        </pc:sldMkLst>
        <pc:spChg chg="add mod ord">
          <ac:chgData name="Candice Gabay" userId="98bb8477-e430-4e1c-a335-da3e7cfeb34a" providerId="ADAL" clId="{BEBC2EA7-9F92-4A05-AA4E-BF9960666C17}" dt="2025-06-25T15:27:10.747" v="277" actId="700"/>
          <ac:spMkLst>
            <pc:docMk/>
            <pc:sldMk cId="1254552962" sldId="324"/>
            <ac:spMk id="2" creationId="{25197252-0BC1-C667-A09C-018A6044F25F}"/>
          </ac:spMkLst>
        </pc:spChg>
        <pc:spChg chg="add mod ord">
          <ac:chgData name="Candice Gabay" userId="98bb8477-e430-4e1c-a335-da3e7cfeb34a" providerId="ADAL" clId="{BEBC2EA7-9F92-4A05-AA4E-BF9960666C17}" dt="2025-06-25T15:27:10.747" v="277" actId="700"/>
          <ac:spMkLst>
            <pc:docMk/>
            <pc:sldMk cId="1254552962" sldId="324"/>
            <ac:spMk id="3" creationId="{A881372B-BF4F-6759-D3B0-35DFB1E45EC2}"/>
          </ac:spMkLst>
        </pc:spChg>
        <pc:spChg chg="mod ord">
          <ac:chgData name="Candice Gabay" userId="98bb8477-e430-4e1c-a335-da3e7cfeb34a" providerId="ADAL" clId="{BEBC2EA7-9F92-4A05-AA4E-BF9960666C17}" dt="2025-06-25T15:27:10.747" v="277" actId="700"/>
          <ac:spMkLst>
            <pc:docMk/>
            <pc:sldMk cId="1254552962" sldId="324"/>
            <ac:spMk id="4" creationId="{B4433C15-B979-CF91-4603-150BDE726E33}"/>
          </ac:spMkLst>
        </pc:spChg>
        <pc:spChg chg="mod ord">
          <ac:chgData name="Candice Gabay" userId="98bb8477-e430-4e1c-a335-da3e7cfeb34a" providerId="ADAL" clId="{BEBC2EA7-9F92-4A05-AA4E-BF9960666C17}" dt="2025-06-25T15:27:10.747" v="277" actId="700"/>
          <ac:spMkLst>
            <pc:docMk/>
            <pc:sldMk cId="1254552962" sldId="324"/>
            <ac:spMk id="5" creationId="{201DF98F-6447-CDF4-503F-3B52B93D9379}"/>
          </ac:spMkLst>
        </pc:spChg>
      </pc:sldChg>
      <pc:sldMasterChg chg="addSp delSp modSp mod addSldLayout modSldLayout sldLayoutOrd">
        <pc:chgData name="Candice Gabay" userId="98bb8477-e430-4e1c-a335-da3e7cfeb34a" providerId="ADAL" clId="{BEBC2EA7-9F92-4A05-AA4E-BF9960666C17}" dt="2025-06-25T15:26:54.378" v="275" actId="207"/>
        <pc:sldMasterMkLst>
          <pc:docMk/>
          <pc:sldMasterMk cId="0" sldId="2147483648"/>
        </pc:sldMasterMkLst>
        <pc:spChg chg="add del mod">
          <ac:chgData name="Candice Gabay" userId="98bb8477-e430-4e1c-a335-da3e7cfeb34a" providerId="ADAL" clId="{BEBC2EA7-9F92-4A05-AA4E-BF9960666C17}" dt="2025-06-25T15:03:59.124" v="17" actId="478"/>
          <ac:spMkLst>
            <pc:docMk/>
            <pc:sldMasterMk cId="0" sldId="2147483648"/>
            <ac:spMk id="3" creationId="{959A8C1E-09A9-F68B-ED89-AAD0FEB3BB54}"/>
          </ac:spMkLst>
        </pc:spChg>
        <pc:spChg chg="add mod ord">
          <ac:chgData name="Candice Gabay" userId="98bb8477-e430-4e1c-a335-da3e7cfeb34a" providerId="ADAL" clId="{BEBC2EA7-9F92-4A05-AA4E-BF9960666C17}" dt="2025-06-25T15:02:03.445" v="6" actId="14100"/>
          <ac:spMkLst>
            <pc:docMk/>
            <pc:sldMasterMk cId="0" sldId="2147483648"/>
            <ac:spMk id="5" creationId="{C416720F-684B-BB3A-405A-805B0C1099EC}"/>
          </ac:spMkLst>
        </pc:spChg>
        <pc:spChg chg="mod">
          <ac:chgData name="Candice Gabay" userId="98bb8477-e430-4e1c-a335-da3e7cfeb34a" providerId="ADAL" clId="{BEBC2EA7-9F92-4A05-AA4E-BF9960666C17}" dt="2025-06-25T15:03:55.305" v="16" actId="207"/>
          <ac:spMkLst>
            <pc:docMk/>
            <pc:sldMasterMk cId="0" sldId="2147483648"/>
            <ac:spMk id="1026" creationId="{CC5B60DD-702A-4E92-BF78-26150D03317A}"/>
          </ac:spMkLst>
        </pc:spChg>
        <pc:spChg chg="mod">
          <ac:chgData name="Candice Gabay" userId="98bb8477-e430-4e1c-a335-da3e7cfeb34a" providerId="ADAL" clId="{BEBC2EA7-9F92-4A05-AA4E-BF9960666C17}" dt="2025-06-25T15:03:09.379" v="11" actId="14100"/>
          <ac:spMkLst>
            <pc:docMk/>
            <pc:sldMasterMk cId="0" sldId="2147483648"/>
            <ac:spMk id="1028" creationId="{217FA3A9-475B-46D4-B99A-28831599578F}"/>
          </ac:spMkLst>
        </pc:spChg>
        <pc:spChg chg="del">
          <ac:chgData name="Candice Gabay" userId="98bb8477-e430-4e1c-a335-da3e7cfeb34a" providerId="ADAL" clId="{BEBC2EA7-9F92-4A05-AA4E-BF9960666C17}" dt="2025-06-25T15:03:03.184" v="9" actId="478"/>
          <ac:spMkLst>
            <pc:docMk/>
            <pc:sldMasterMk cId="0" sldId="2147483648"/>
            <ac:spMk id="1029" creationId="{87BF72EF-BE39-4707-8248-2B567B526DB5}"/>
          </ac:spMkLst>
        </pc:spChg>
        <pc:spChg chg="mod">
          <ac:chgData name="Candice Gabay" userId="98bb8477-e430-4e1c-a335-da3e7cfeb34a" providerId="ADAL" clId="{BEBC2EA7-9F92-4A05-AA4E-BF9960666C17}" dt="2025-06-25T15:03:17.511" v="13" actId="207"/>
          <ac:spMkLst>
            <pc:docMk/>
            <pc:sldMasterMk cId="0" sldId="2147483648"/>
            <ac:spMk id="1030" creationId="{75FB2A87-F38D-4161-87A8-5676B62115F0}"/>
          </ac:spMkLst>
        </pc:spChg>
        <pc:picChg chg="add del mod">
          <ac:chgData name="Candice Gabay" userId="98bb8477-e430-4e1c-a335-da3e7cfeb34a" providerId="ADAL" clId="{BEBC2EA7-9F92-4A05-AA4E-BF9960666C17}" dt="2025-06-25T15:12:32.312" v="27" actId="478"/>
          <ac:picMkLst>
            <pc:docMk/>
            <pc:sldMasterMk cId="0" sldId="2147483648"/>
            <ac:picMk id="4" creationId="{C05B9451-49C0-CA92-F0D2-E823675A8913}"/>
          </ac:picMkLst>
        </pc:picChg>
        <pc:picChg chg="add mod">
          <ac:chgData name="Candice Gabay" userId="98bb8477-e430-4e1c-a335-da3e7cfeb34a" providerId="ADAL" clId="{BEBC2EA7-9F92-4A05-AA4E-BF9960666C17}" dt="2025-06-25T15:12:34.848" v="28" actId="1076"/>
          <ac:picMkLst>
            <pc:docMk/>
            <pc:sldMasterMk cId="0" sldId="2147483648"/>
            <ac:picMk id="7" creationId="{2377FCCA-CC43-94E7-361B-8BB5F4A677F1}"/>
          </ac:picMkLst>
        </pc:picChg>
        <pc:sldLayoutChg chg="addSp delSp modSp mod">
          <pc:chgData name="Candice Gabay" userId="98bb8477-e430-4e1c-a335-da3e7cfeb34a" providerId="ADAL" clId="{BEBC2EA7-9F92-4A05-AA4E-BF9960666C17}" dt="2025-06-25T15:11:29.422" v="22"/>
          <pc:sldLayoutMkLst>
            <pc:docMk/>
            <pc:sldMasterMk cId="0" sldId="2147483648"/>
            <pc:sldLayoutMk cId="1391512156" sldId="2147484185"/>
          </pc:sldLayoutMkLst>
          <pc:spChg chg="del">
            <ac:chgData name="Candice Gabay" userId="98bb8477-e430-4e1c-a335-da3e7cfeb34a" providerId="ADAL" clId="{BEBC2EA7-9F92-4A05-AA4E-BF9960666C17}" dt="2025-06-25T15:03:30.382" v="14" actId="478"/>
            <ac:spMkLst>
              <pc:docMk/>
              <pc:sldMasterMk cId="0" sldId="2147483648"/>
              <pc:sldLayoutMk cId="1391512156" sldId="2147484185"/>
              <ac:spMk id="3" creationId="{08A8D66E-5A8F-49D3-B245-FCCEC979C4AD}"/>
            </ac:spMkLst>
          </pc:spChg>
          <pc:spChg chg="del mod">
            <ac:chgData name="Candice Gabay" userId="98bb8477-e430-4e1c-a335-da3e7cfeb34a" providerId="ADAL" clId="{BEBC2EA7-9F92-4A05-AA4E-BF9960666C17}" dt="2025-06-25T15:03:30.382" v="14" actId="478"/>
            <ac:spMkLst>
              <pc:docMk/>
              <pc:sldMasterMk cId="0" sldId="2147483648"/>
              <pc:sldLayoutMk cId="1391512156" sldId="2147484185"/>
              <ac:spMk id="4" creationId="{4BD296E7-63AF-4D95-804A-1C3CE75E3555}"/>
            </ac:spMkLst>
          </pc:spChg>
          <pc:spChg chg="del">
            <ac:chgData name="Candice Gabay" userId="98bb8477-e430-4e1c-a335-da3e7cfeb34a" providerId="ADAL" clId="{BEBC2EA7-9F92-4A05-AA4E-BF9960666C17}" dt="2025-06-25T15:03:30.382" v="14" actId="478"/>
            <ac:spMkLst>
              <pc:docMk/>
              <pc:sldMasterMk cId="0" sldId="2147483648"/>
              <pc:sldLayoutMk cId="1391512156" sldId="2147484185"/>
              <ac:spMk id="5" creationId="{1B450038-B841-4753-95E2-06674B2CA3AB}"/>
            </ac:spMkLst>
          </pc:spChg>
          <pc:spChg chg="add mod">
            <ac:chgData name="Candice Gabay" userId="98bb8477-e430-4e1c-a335-da3e7cfeb34a" providerId="ADAL" clId="{BEBC2EA7-9F92-4A05-AA4E-BF9960666C17}" dt="2025-06-25T15:11:29.422" v="22"/>
            <ac:spMkLst>
              <pc:docMk/>
              <pc:sldMasterMk cId="0" sldId="2147483648"/>
              <pc:sldLayoutMk cId="1391512156" sldId="2147484185"/>
              <ac:spMk id="6" creationId="{B7202EE9-B177-8BBC-5481-2E077C7EC05F}"/>
            </ac:spMkLst>
          </pc:spChg>
          <pc:spChg chg="add mod">
            <ac:chgData name="Candice Gabay" userId="98bb8477-e430-4e1c-a335-da3e7cfeb34a" providerId="ADAL" clId="{BEBC2EA7-9F92-4A05-AA4E-BF9960666C17}" dt="2025-06-25T15:11:29.422" v="22"/>
            <ac:spMkLst>
              <pc:docMk/>
              <pc:sldMasterMk cId="0" sldId="2147483648"/>
              <pc:sldLayoutMk cId="1391512156" sldId="2147484185"/>
              <ac:spMk id="7" creationId="{AC33CFFC-CA70-C9A5-1982-D2659E7C649C}"/>
            </ac:spMkLst>
          </pc:spChg>
          <pc:spChg chg="add mod">
            <ac:chgData name="Candice Gabay" userId="98bb8477-e430-4e1c-a335-da3e7cfeb34a" providerId="ADAL" clId="{BEBC2EA7-9F92-4A05-AA4E-BF9960666C17}" dt="2025-06-25T15:11:29.422" v="22"/>
            <ac:spMkLst>
              <pc:docMk/>
              <pc:sldMasterMk cId="0" sldId="2147483648"/>
              <pc:sldLayoutMk cId="1391512156" sldId="2147484185"/>
              <ac:spMk id="8" creationId="{51509686-F422-0493-B896-1F0DD53371A7}"/>
            </ac:spMkLst>
          </pc:spChg>
          <pc:spChg chg="del">
            <ac:chgData name="Candice Gabay" userId="98bb8477-e430-4e1c-a335-da3e7cfeb34a" providerId="ADAL" clId="{BEBC2EA7-9F92-4A05-AA4E-BF9960666C17}" dt="2025-06-25T15:03:30.382" v="14" actId="478"/>
            <ac:spMkLst>
              <pc:docMk/>
              <pc:sldMasterMk cId="0" sldId="2147483648"/>
              <pc:sldLayoutMk cId="1391512156" sldId="2147484185"/>
              <ac:spMk id="91138" creationId="{00000000-0000-0000-0000-000000000000}"/>
            </ac:spMkLst>
          </pc:spChg>
          <pc:picChg chg="add mod">
            <ac:chgData name="Candice Gabay" userId="98bb8477-e430-4e1c-a335-da3e7cfeb34a" providerId="ADAL" clId="{BEBC2EA7-9F92-4A05-AA4E-BF9960666C17}" dt="2025-06-25T15:11:10.382" v="21" actId="1076"/>
            <ac:picMkLst>
              <pc:docMk/>
              <pc:sldMasterMk cId="0" sldId="2147483648"/>
              <pc:sldLayoutMk cId="1391512156" sldId="2147484185"/>
              <ac:picMk id="2" creationId="{60F507F0-054B-3E72-0BC1-D7CDE962309D}"/>
            </ac:picMkLst>
          </pc:picChg>
        </pc:sldLayoutChg>
        <pc:sldLayoutChg chg="addSp delSp modSp mod">
          <pc:chgData name="Candice Gabay" userId="98bb8477-e430-4e1c-a335-da3e7cfeb34a" providerId="ADAL" clId="{BEBC2EA7-9F92-4A05-AA4E-BF9960666C17}" dt="2025-06-25T15:13:13.190" v="34"/>
          <pc:sldLayoutMkLst>
            <pc:docMk/>
            <pc:sldMasterMk cId="0" sldId="2147483648"/>
            <pc:sldLayoutMk cId="1116198351" sldId="2147484186"/>
          </pc:sldLayoutMkLst>
          <pc:spChg chg="mod">
            <ac:chgData name="Candice Gabay" userId="98bb8477-e430-4e1c-a335-da3e7cfeb34a" providerId="ADAL" clId="{BEBC2EA7-9F92-4A05-AA4E-BF9960666C17}" dt="2025-06-25T15:12:52.746" v="30" actId="207"/>
            <ac:spMkLst>
              <pc:docMk/>
              <pc:sldMasterMk cId="0" sldId="2147483648"/>
              <pc:sldLayoutMk cId="1116198351" sldId="2147484186"/>
              <ac:spMk id="2" creationId="{00000000-0000-0000-0000-000000000000}"/>
            </ac:spMkLst>
          </pc:spChg>
          <pc:spChg chg="del">
            <ac:chgData name="Candice Gabay" userId="98bb8477-e430-4e1c-a335-da3e7cfeb34a" providerId="ADAL" clId="{BEBC2EA7-9F92-4A05-AA4E-BF9960666C17}" dt="2025-06-25T15:13:12.920" v="33" actId="478"/>
            <ac:spMkLst>
              <pc:docMk/>
              <pc:sldMasterMk cId="0" sldId="2147483648"/>
              <pc:sldLayoutMk cId="1116198351" sldId="2147484186"/>
              <ac:spMk id="4" creationId="{466BA11B-A677-4877-B089-8A13E5AEDB40}"/>
            </ac:spMkLst>
          </pc:spChg>
          <pc:spChg chg="del mod">
            <ac:chgData name="Candice Gabay" userId="98bb8477-e430-4e1c-a335-da3e7cfeb34a" providerId="ADAL" clId="{BEBC2EA7-9F92-4A05-AA4E-BF9960666C17}" dt="2025-06-25T15:03:36.134" v="15" actId="478"/>
            <ac:spMkLst>
              <pc:docMk/>
              <pc:sldMasterMk cId="0" sldId="2147483648"/>
              <pc:sldLayoutMk cId="1116198351" sldId="2147484186"/>
              <ac:spMk id="5" creationId="{02E92CB9-DBA7-4028-970B-4A6F42BD38F3}"/>
            </ac:spMkLst>
          </pc:spChg>
          <pc:spChg chg="add mod">
            <ac:chgData name="Candice Gabay" userId="98bb8477-e430-4e1c-a335-da3e7cfeb34a" providerId="ADAL" clId="{BEBC2EA7-9F92-4A05-AA4E-BF9960666C17}" dt="2025-06-25T15:13:13.190" v="34"/>
            <ac:spMkLst>
              <pc:docMk/>
              <pc:sldMasterMk cId="0" sldId="2147483648"/>
              <pc:sldLayoutMk cId="1116198351" sldId="2147484186"/>
              <ac:spMk id="7" creationId="{B5D01335-3238-3653-566D-D5E4A6F2BA36}"/>
            </ac:spMkLst>
          </pc:spChg>
        </pc:sldLayoutChg>
        <pc:sldLayoutChg chg="addSp delSp modSp mod ord">
          <pc:chgData name="Candice Gabay" userId="98bb8477-e430-4e1c-a335-da3e7cfeb34a" providerId="ADAL" clId="{BEBC2EA7-9F92-4A05-AA4E-BF9960666C17}" dt="2025-06-25T15:23:27.744" v="231" actId="1076"/>
          <pc:sldLayoutMkLst>
            <pc:docMk/>
            <pc:sldMasterMk cId="0" sldId="2147483648"/>
            <pc:sldLayoutMk cId="886844873" sldId="2147484187"/>
          </pc:sldLayoutMkLst>
          <pc:spChg chg="mod">
            <ac:chgData name="Candice Gabay" userId="98bb8477-e430-4e1c-a335-da3e7cfeb34a" providerId="ADAL" clId="{BEBC2EA7-9F92-4A05-AA4E-BF9960666C17}" dt="2025-06-25T15:23:27.744" v="231" actId="1076"/>
            <ac:spMkLst>
              <pc:docMk/>
              <pc:sldMasterMk cId="0" sldId="2147483648"/>
              <pc:sldLayoutMk cId="886844873" sldId="2147484187"/>
              <ac:spMk id="2" creationId="{00000000-0000-0000-0000-000000000000}"/>
            </ac:spMkLst>
          </pc:spChg>
          <pc:spChg chg="mod">
            <ac:chgData name="Candice Gabay" userId="98bb8477-e430-4e1c-a335-da3e7cfeb34a" providerId="ADAL" clId="{BEBC2EA7-9F92-4A05-AA4E-BF9960666C17}" dt="2025-06-25T15:17:34.244" v="163" actId="207"/>
            <ac:spMkLst>
              <pc:docMk/>
              <pc:sldMasterMk cId="0" sldId="2147483648"/>
              <pc:sldLayoutMk cId="886844873" sldId="2147484187"/>
              <ac:spMk id="3" creationId="{00000000-0000-0000-0000-000000000000}"/>
            </ac:spMkLst>
          </pc:spChg>
          <pc:spChg chg="add del mod">
            <ac:chgData name="Candice Gabay" userId="98bb8477-e430-4e1c-a335-da3e7cfeb34a" providerId="ADAL" clId="{BEBC2EA7-9F92-4A05-AA4E-BF9960666C17}" dt="2025-06-25T15:22:25.495" v="199" actId="478"/>
            <ac:spMkLst>
              <pc:docMk/>
              <pc:sldMasterMk cId="0" sldId="2147483648"/>
              <pc:sldLayoutMk cId="886844873" sldId="2147484187"/>
              <ac:spMk id="4" creationId="{52617B31-BC25-F5ED-3502-FDA5D23A36F4}"/>
            </ac:spMkLst>
          </pc:spChg>
          <pc:spChg chg="del">
            <ac:chgData name="Candice Gabay" userId="98bb8477-e430-4e1c-a335-da3e7cfeb34a" providerId="ADAL" clId="{BEBC2EA7-9F92-4A05-AA4E-BF9960666C17}" dt="2025-06-25T15:13:06.056" v="32" actId="478"/>
            <ac:spMkLst>
              <pc:docMk/>
              <pc:sldMasterMk cId="0" sldId="2147483648"/>
              <pc:sldLayoutMk cId="886844873" sldId="2147484187"/>
              <ac:spMk id="5" creationId="{9FAB23C5-E98C-4713-ACC9-5510BAB995FE}"/>
            </ac:spMkLst>
          </pc:spChg>
          <pc:spChg chg="del mod">
            <ac:chgData name="Candice Gabay" userId="98bb8477-e430-4e1c-a335-da3e7cfeb34a" providerId="ADAL" clId="{BEBC2EA7-9F92-4A05-AA4E-BF9960666C17}" dt="2025-06-25T15:13:06.056" v="32" actId="478"/>
            <ac:spMkLst>
              <pc:docMk/>
              <pc:sldMasterMk cId="0" sldId="2147483648"/>
              <pc:sldLayoutMk cId="886844873" sldId="2147484187"/>
              <ac:spMk id="6" creationId="{FB173853-352C-4280-9077-37B37B2FB12B}"/>
            </ac:spMkLst>
          </pc:spChg>
          <pc:spChg chg="del">
            <ac:chgData name="Candice Gabay" userId="98bb8477-e430-4e1c-a335-da3e7cfeb34a" providerId="ADAL" clId="{BEBC2EA7-9F92-4A05-AA4E-BF9960666C17}" dt="2025-06-25T15:22:25.495" v="199" actId="478"/>
            <ac:spMkLst>
              <pc:docMk/>
              <pc:sldMasterMk cId="0" sldId="2147483648"/>
              <pc:sldLayoutMk cId="886844873" sldId="2147484187"/>
              <ac:spMk id="7" creationId="{31A9B8C3-1185-49BB-AE54-AEBF4020EF70}"/>
            </ac:spMkLst>
          </pc:spChg>
          <pc:spChg chg="add del mod">
            <ac:chgData name="Candice Gabay" userId="98bb8477-e430-4e1c-a335-da3e7cfeb34a" providerId="ADAL" clId="{BEBC2EA7-9F92-4A05-AA4E-BF9960666C17}" dt="2025-06-25T15:14:33.839" v="54" actId="478"/>
            <ac:spMkLst>
              <pc:docMk/>
              <pc:sldMasterMk cId="0" sldId="2147483648"/>
              <pc:sldLayoutMk cId="886844873" sldId="2147484187"/>
              <ac:spMk id="8" creationId="{93B8DBB5-202C-7D3B-9A1C-2FE5F50E4B7F}"/>
            </ac:spMkLst>
          </pc:spChg>
          <pc:spChg chg="add mod">
            <ac:chgData name="Candice Gabay" userId="98bb8477-e430-4e1c-a335-da3e7cfeb34a" providerId="ADAL" clId="{BEBC2EA7-9F92-4A05-AA4E-BF9960666C17}" dt="2025-06-25T15:17:36.991" v="164" actId="207"/>
            <ac:spMkLst>
              <pc:docMk/>
              <pc:sldMasterMk cId="0" sldId="2147483648"/>
              <pc:sldLayoutMk cId="886844873" sldId="2147484187"/>
              <ac:spMk id="10" creationId="{0D8DF5A6-5519-05B3-B247-A898FB301BF7}"/>
            </ac:spMkLst>
          </pc:spChg>
          <pc:picChg chg="add mod">
            <ac:chgData name="Candice Gabay" userId="98bb8477-e430-4e1c-a335-da3e7cfeb34a" providerId="ADAL" clId="{BEBC2EA7-9F92-4A05-AA4E-BF9960666C17}" dt="2025-06-25T15:17:26.516" v="162" actId="14100"/>
            <ac:picMkLst>
              <pc:docMk/>
              <pc:sldMasterMk cId="0" sldId="2147483648"/>
              <pc:sldLayoutMk cId="886844873" sldId="2147484187"/>
              <ac:picMk id="13" creationId="{5ABB482C-251B-F917-73CD-ADFB9B1802AC}"/>
            </ac:picMkLst>
          </pc:picChg>
          <pc:cxnChg chg="add del mod">
            <ac:chgData name="Candice Gabay" userId="98bb8477-e430-4e1c-a335-da3e7cfeb34a" providerId="ADAL" clId="{BEBC2EA7-9F92-4A05-AA4E-BF9960666C17}" dt="2025-06-25T15:14:33.839" v="54" actId="478"/>
            <ac:cxnSpMkLst>
              <pc:docMk/>
              <pc:sldMasterMk cId="0" sldId="2147483648"/>
              <pc:sldLayoutMk cId="886844873" sldId="2147484187"/>
              <ac:cxnSpMk id="9" creationId="{C1A57ACF-0F1D-871A-34E0-6DEFFCD0B2D9}"/>
            </ac:cxnSpMkLst>
          </pc:cxnChg>
          <pc:cxnChg chg="add mod">
            <ac:chgData name="Candice Gabay" userId="98bb8477-e430-4e1c-a335-da3e7cfeb34a" providerId="ADAL" clId="{BEBC2EA7-9F92-4A05-AA4E-BF9960666C17}" dt="2025-06-25T15:22:50.052" v="210" actId="692"/>
            <ac:cxnSpMkLst>
              <pc:docMk/>
              <pc:sldMasterMk cId="0" sldId="2147483648"/>
              <pc:sldLayoutMk cId="886844873" sldId="2147484187"/>
              <ac:cxnSpMk id="11" creationId="{3E95E67E-5E34-D022-E040-507D2904B1DA}"/>
            </ac:cxnSpMkLst>
          </pc:cxnChg>
        </pc:sldLayoutChg>
        <pc:sldLayoutChg chg="addSp delSp modSp mod">
          <pc:chgData name="Candice Gabay" userId="98bb8477-e430-4e1c-a335-da3e7cfeb34a" providerId="ADAL" clId="{BEBC2EA7-9F92-4A05-AA4E-BF9960666C17}" dt="2025-06-25T15:13:21.758" v="38"/>
          <pc:sldLayoutMkLst>
            <pc:docMk/>
            <pc:sldMasterMk cId="0" sldId="2147483648"/>
            <pc:sldLayoutMk cId="3312838282" sldId="2147484188"/>
          </pc:sldLayoutMkLst>
          <pc:spChg chg="del">
            <ac:chgData name="Candice Gabay" userId="98bb8477-e430-4e1c-a335-da3e7cfeb34a" providerId="ADAL" clId="{BEBC2EA7-9F92-4A05-AA4E-BF9960666C17}" dt="2025-06-25T15:13:19.596" v="36" actId="478"/>
            <ac:spMkLst>
              <pc:docMk/>
              <pc:sldMasterMk cId="0" sldId="2147483648"/>
              <pc:sldLayoutMk cId="3312838282" sldId="2147484188"/>
              <ac:spMk id="5" creationId="{5FDB7222-D306-41D2-8F24-21851F84BE0A}"/>
            </ac:spMkLst>
          </pc:spChg>
          <pc:spChg chg="del mod">
            <ac:chgData name="Candice Gabay" userId="98bb8477-e430-4e1c-a335-da3e7cfeb34a" providerId="ADAL" clId="{BEBC2EA7-9F92-4A05-AA4E-BF9960666C17}" dt="2025-06-25T15:13:21.275" v="37" actId="478"/>
            <ac:spMkLst>
              <pc:docMk/>
              <pc:sldMasterMk cId="0" sldId="2147483648"/>
              <pc:sldLayoutMk cId="3312838282" sldId="2147484188"/>
              <ac:spMk id="6" creationId="{217A10BC-8311-4F18-8BB4-05020494379D}"/>
            </ac:spMkLst>
          </pc:spChg>
          <pc:spChg chg="add mod">
            <ac:chgData name="Candice Gabay" userId="98bb8477-e430-4e1c-a335-da3e7cfeb34a" providerId="ADAL" clId="{BEBC2EA7-9F92-4A05-AA4E-BF9960666C17}" dt="2025-06-25T15:13:21.758" v="38"/>
            <ac:spMkLst>
              <pc:docMk/>
              <pc:sldMasterMk cId="0" sldId="2147483648"/>
              <pc:sldLayoutMk cId="3312838282" sldId="2147484188"/>
              <ac:spMk id="8" creationId="{B7B8A9C2-700C-585A-9AC2-72FDFA9BE6DB}"/>
            </ac:spMkLst>
          </pc:spChg>
        </pc:sldLayoutChg>
        <pc:sldLayoutChg chg="addSp delSp modSp">
          <pc:chgData name="Candice Gabay" userId="98bb8477-e430-4e1c-a335-da3e7cfeb34a" providerId="ADAL" clId="{BEBC2EA7-9F92-4A05-AA4E-BF9960666C17}" dt="2025-06-25T15:13:29.996" v="40"/>
          <pc:sldLayoutMkLst>
            <pc:docMk/>
            <pc:sldMasterMk cId="0" sldId="2147483648"/>
            <pc:sldLayoutMk cId="3296625656" sldId="2147484189"/>
          </pc:sldLayoutMkLst>
          <pc:spChg chg="del">
            <ac:chgData name="Candice Gabay" userId="98bb8477-e430-4e1c-a335-da3e7cfeb34a" providerId="ADAL" clId="{BEBC2EA7-9F92-4A05-AA4E-BF9960666C17}" dt="2025-06-25T15:13:29.679" v="39" actId="478"/>
            <ac:spMkLst>
              <pc:docMk/>
              <pc:sldMasterMk cId="0" sldId="2147483648"/>
              <pc:sldLayoutMk cId="3296625656" sldId="2147484189"/>
              <ac:spMk id="7" creationId="{82BBEAA8-65F1-42EE-9946-02B5A675ACB2}"/>
            </ac:spMkLst>
          </pc:spChg>
          <pc:spChg chg="del mod">
            <ac:chgData name="Candice Gabay" userId="98bb8477-e430-4e1c-a335-da3e7cfeb34a" providerId="ADAL" clId="{BEBC2EA7-9F92-4A05-AA4E-BF9960666C17}" dt="2025-06-25T15:13:29.679" v="39" actId="478"/>
            <ac:spMkLst>
              <pc:docMk/>
              <pc:sldMasterMk cId="0" sldId="2147483648"/>
              <pc:sldLayoutMk cId="3296625656" sldId="2147484189"/>
              <ac:spMk id="8" creationId="{B3AC33C4-9ABE-4AF7-A891-35C48AC19F1F}"/>
            </ac:spMkLst>
          </pc:spChg>
          <pc:spChg chg="add mod">
            <ac:chgData name="Candice Gabay" userId="98bb8477-e430-4e1c-a335-da3e7cfeb34a" providerId="ADAL" clId="{BEBC2EA7-9F92-4A05-AA4E-BF9960666C17}" dt="2025-06-25T15:13:29.996" v="40"/>
            <ac:spMkLst>
              <pc:docMk/>
              <pc:sldMasterMk cId="0" sldId="2147483648"/>
              <pc:sldLayoutMk cId="3296625656" sldId="2147484189"/>
              <ac:spMk id="10" creationId="{80C79AE1-A912-C3E2-B9F0-C41B27FF85B2}"/>
            </ac:spMkLst>
          </pc:spChg>
        </pc:sldLayoutChg>
        <pc:sldLayoutChg chg="addSp delSp modSp">
          <pc:chgData name="Candice Gabay" userId="98bb8477-e430-4e1c-a335-da3e7cfeb34a" providerId="ADAL" clId="{BEBC2EA7-9F92-4A05-AA4E-BF9960666C17}" dt="2025-06-25T15:13:35.404" v="42"/>
          <pc:sldLayoutMkLst>
            <pc:docMk/>
            <pc:sldMasterMk cId="0" sldId="2147483648"/>
            <pc:sldLayoutMk cId="453316952" sldId="2147484190"/>
          </pc:sldLayoutMkLst>
          <pc:spChg chg="del">
            <ac:chgData name="Candice Gabay" userId="98bb8477-e430-4e1c-a335-da3e7cfeb34a" providerId="ADAL" clId="{BEBC2EA7-9F92-4A05-AA4E-BF9960666C17}" dt="2025-06-25T15:13:35.024" v="41" actId="478"/>
            <ac:spMkLst>
              <pc:docMk/>
              <pc:sldMasterMk cId="0" sldId="2147483648"/>
              <pc:sldLayoutMk cId="453316952" sldId="2147484190"/>
              <ac:spMk id="3" creationId="{715E6078-5D5A-4789-BB49-47E15766BF6B}"/>
            </ac:spMkLst>
          </pc:spChg>
          <pc:spChg chg="del mod">
            <ac:chgData name="Candice Gabay" userId="98bb8477-e430-4e1c-a335-da3e7cfeb34a" providerId="ADAL" clId="{BEBC2EA7-9F92-4A05-AA4E-BF9960666C17}" dt="2025-06-25T15:13:35.024" v="41" actId="478"/>
            <ac:spMkLst>
              <pc:docMk/>
              <pc:sldMasterMk cId="0" sldId="2147483648"/>
              <pc:sldLayoutMk cId="453316952" sldId="2147484190"/>
              <ac:spMk id="4" creationId="{5EC40C73-6D68-4EAB-8302-D1267DCE7EBB}"/>
            </ac:spMkLst>
          </pc:spChg>
          <pc:spChg chg="add mod">
            <ac:chgData name="Candice Gabay" userId="98bb8477-e430-4e1c-a335-da3e7cfeb34a" providerId="ADAL" clId="{BEBC2EA7-9F92-4A05-AA4E-BF9960666C17}" dt="2025-06-25T15:13:35.404" v="42"/>
            <ac:spMkLst>
              <pc:docMk/>
              <pc:sldMasterMk cId="0" sldId="2147483648"/>
              <pc:sldLayoutMk cId="453316952" sldId="2147484190"/>
              <ac:spMk id="6" creationId="{83AF9B5F-7F78-9C18-364E-F02CD46CCAEA}"/>
            </ac:spMkLst>
          </pc:spChg>
        </pc:sldLayoutChg>
        <pc:sldLayoutChg chg="addSp delSp modSp setBg">
          <pc:chgData name="Candice Gabay" userId="98bb8477-e430-4e1c-a335-da3e7cfeb34a" providerId="ADAL" clId="{BEBC2EA7-9F92-4A05-AA4E-BF9960666C17}" dt="2025-06-25T15:18:20.275" v="166"/>
          <pc:sldLayoutMkLst>
            <pc:docMk/>
            <pc:sldMasterMk cId="0" sldId="2147483648"/>
            <pc:sldLayoutMk cId="3873513142" sldId="2147484191"/>
          </pc:sldLayoutMkLst>
          <pc:spChg chg="del">
            <ac:chgData name="Candice Gabay" userId="98bb8477-e430-4e1c-a335-da3e7cfeb34a" providerId="ADAL" clId="{BEBC2EA7-9F92-4A05-AA4E-BF9960666C17}" dt="2025-06-25T15:13:39.891" v="43" actId="478"/>
            <ac:spMkLst>
              <pc:docMk/>
              <pc:sldMasterMk cId="0" sldId="2147483648"/>
              <pc:sldLayoutMk cId="3873513142" sldId="2147484191"/>
              <ac:spMk id="2" creationId="{6D967102-12D9-47AC-B863-9EF751B896A0}"/>
            </ac:spMkLst>
          </pc:spChg>
          <pc:spChg chg="del mod">
            <ac:chgData name="Candice Gabay" userId="98bb8477-e430-4e1c-a335-da3e7cfeb34a" providerId="ADAL" clId="{BEBC2EA7-9F92-4A05-AA4E-BF9960666C17}" dt="2025-06-25T15:13:39.891" v="43" actId="478"/>
            <ac:spMkLst>
              <pc:docMk/>
              <pc:sldMasterMk cId="0" sldId="2147483648"/>
              <pc:sldLayoutMk cId="3873513142" sldId="2147484191"/>
              <ac:spMk id="3" creationId="{91C94556-388C-4023-BF20-ECF62E1003A4}"/>
            </ac:spMkLst>
          </pc:spChg>
          <pc:spChg chg="add mod">
            <ac:chgData name="Candice Gabay" userId="98bb8477-e430-4e1c-a335-da3e7cfeb34a" providerId="ADAL" clId="{BEBC2EA7-9F92-4A05-AA4E-BF9960666C17}" dt="2025-06-25T15:13:40.271" v="44"/>
            <ac:spMkLst>
              <pc:docMk/>
              <pc:sldMasterMk cId="0" sldId="2147483648"/>
              <pc:sldLayoutMk cId="3873513142" sldId="2147484191"/>
              <ac:spMk id="5" creationId="{D04F8E91-2034-962E-C1DD-260C28886830}"/>
            </ac:spMkLst>
          </pc:spChg>
        </pc:sldLayoutChg>
        <pc:sldLayoutChg chg="addSp delSp modSp">
          <pc:chgData name="Candice Gabay" userId="98bb8477-e430-4e1c-a335-da3e7cfeb34a" providerId="ADAL" clId="{BEBC2EA7-9F92-4A05-AA4E-BF9960666C17}" dt="2025-06-25T15:13:44.777" v="46"/>
          <pc:sldLayoutMkLst>
            <pc:docMk/>
            <pc:sldMasterMk cId="0" sldId="2147483648"/>
            <pc:sldLayoutMk cId="2405033523" sldId="2147484192"/>
          </pc:sldLayoutMkLst>
          <pc:spChg chg="del">
            <ac:chgData name="Candice Gabay" userId="98bb8477-e430-4e1c-a335-da3e7cfeb34a" providerId="ADAL" clId="{BEBC2EA7-9F92-4A05-AA4E-BF9960666C17}" dt="2025-06-25T15:13:44.423" v="45" actId="478"/>
            <ac:spMkLst>
              <pc:docMk/>
              <pc:sldMasterMk cId="0" sldId="2147483648"/>
              <pc:sldLayoutMk cId="2405033523" sldId="2147484192"/>
              <ac:spMk id="5" creationId="{D0EA3716-7865-43BE-B548-E5A0962E7F17}"/>
            </ac:spMkLst>
          </pc:spChg>
          <pc:spChg chg="del mod">
            <ac:chgData name="Candice Gabay" userId="98bb8477-e430-4e1c-a335-da3e7cfeb34a" providerId="ADAL" clId="{BEBC2EA7-9F92-4A05-AA4E-BF9960666C17}" dt="2025-06-25T15:13:44.423" v="45" actId="478"/>
            <ac:spMkLst>
              <pc:docMk/>
              <pc:sldMasterMk cId="0" sldId="2147483648"/>
              <pc:sldLayoutMk cId="2405033523" sldId="2147484192"/>
              <ac:spMk id="6" creationId="{1A79167F-0AD7-4B34-940E-DD0ECE22B740}"/>
            </ac:spMkLst>
          </pc:spChg>
          <pc:spChg chg="add mod">
            <ac:chgData name="Candice Gabay" userId="98bb8477-e430-4e1c-a335-da3e7cfeb34a" providerId="ADAL" clId="{BEBC2EA7-9F92-4A05-AA4E-BF9960666C17}" dt="2025-06-25T15:13:44.777" v="46"/>
            <ac:spMkLst>
              <pc:docMk/>
              <pc:sldMasterMk cId="0" sldId="2147483648"/>
              <pc:sldLayoutMk cId="2405033523" sldId="2147484192"/>
              <ac:spMk id="8" creationId="{08B19725-CFB9-0A87-9C2B-417549D87A71}"/>
            </ac:spMkLst>
          </pc:spChg>
        </pc:sldLayoutChg>
        <pc:sldLayoutChg chg="addSp delSp modSp">
          <pc:chgData name="Candice Gabay" userId="98bb8477-e430-4e1c-a335-da3e7cfeb34a" providerId="ADAL" clId="{BEBC2EA7-9F92-4A05-AA4E-BF9960666C17}" dt="2025-06-25T15:13:48.508" v="48"/>
          <pc:sldLayoutMkLst>
            <pc:docMk/>
            <pc:sldMasterMk cId="0" sldId="2147483648"/>
            <pc:sldLayoutMk cId="924403493" sldId="2147484193"/>
          </pc:sldLayoutMkLst>
          <pc:spChg chg="del">
            <ac:chgData name="Candice Gabay" userId="98bb8477-e430-4e1c-a335-da3e7cfeb34a" providerId="ADAL" clId="{BEBC2EA7-9F92-4A05-AA4E-BF9960666C17}" dt="2025-06-25T15:13:48.149" v="47" actId="478"/>
            <ac:spMkLst>
              <pc:docMk/>
              <pc:sldMasterMk cId="0" sldId="2147483648"/>
              <pc:sldLayoutMk cId="924403493" sldId="2147484193"/>
              <ac:spMk id="5" creationId="{17171799-FDE8-453B-B006-AC5CDF8E00C3}"/>
            </ac:spMkLst>
          </pc:spChg>
          <pc:spChg chg="del mod">
            <ac:chgData name="Candice Gabay" userId="98bb8477-e430-4e1c-a335-da3e7cfeb34a" providerId="ADAL" clId="{BEBC2EA7-9F92-4A05-AA4E-BF9960666C17}" dt="2025-06-25T15:13:48.149" v="47" actId="478"/>
            <ac:spMkLst>
              <pc:docMk/>
              <pc:sldMasterMk cId="0" sldId="2147483648"/>
              <pc:sldLayoutMk cId="924403493" sldId="2147484193"/>
              <ac:spMk id="6" creationId="{840D4943-77C2-4C4F-99F8-D5F81357BCB0}"/>
            </ac:spMkLst>
          </pc:spChg>
          <pc:spChg chg="add mod">
            <ac:chgData name="Candice Gabay" userId="98bb8477-e430-4e1c-a335-da3e7cfeb34a" providerId="ADAL" clId="{BEBC2EA7-9F92-4A05-AA4E-BF9960666C17}" dt="2025-06-25T15:13:48.508" v="48"/>
            <ac:spMkLst>
              <pc:docMk/>
              <pc:sldMasterMk cId="0" sldId="2147483648"/>
              <pc:sldLayoutMk cId="924403493" sldId="2147484193"/>
              <ac:spMk id="8" creationId="{9FAD7506-C8C5-C84B-49FE-CA7535A21E77}"/>
            </ac:spMkLst>
          </pc:spChg>
        </pc:sldLayoutChg>
        <pc:sldLayoutChg chg="addSp delSp modSp">
          <pc:chgData name="Candice Gabay" userId="98bb8477-e430-4e1c-a335-da3e7cfeb34a" providerId="ADAL" clId="{BEBC2EA7-9F92-4A05-AA4E-BF9960666C17}" dt="2025-06-25T15:13:52.279" v="50"/>
          <pc:sldLayoutMkLst>
            <pc:docMk/>
            <pc:sldMasterMk cId="0" sldId="2147483648"/>
            <pc:sldLayoutMk cId="1709007634" sldId="2147484194"/>
          </pc:sldLayoutMkLst>
          <pc:spChg chg="del">
            <ac:chgData name="Candice Gabay" userId="98bb8477-e430-4e1c-a335-da3e7cfeb34a" providerId="ADAL" clId="{BEBC2EA7-9F92-4A05-AA4E-BF9960666C17}" dt="2025-06-25T15:13:51.929" v="49" actId="478"/>
            <ac:spMkLst>
              <pc:docMk/>
              <pc:sldMasterMk cId="0" sldId="2147483648"/>
              <pc:sldLayoutMk cId="1709007634" sldId="2147484194"/>
              <ac:spMk id="4" creationId="{D13C8C88-E312-40BD-A0B1-B3694FBE0F64}"/>
            </ac:spMkLst>
          </pc:spChg>
          <pc:spChg chg="del mod">
            <ac:chgData name="Candice Gabay" userId="98bb8477-e430-4e1c-a335-da3e7cfeb34a" providerId="ADAL" clId="{BEBC2EA7-9F92-4A05-AA4E-BF9960666C17}" dt="2025-06-25T15:13:51.929" v="49" actId="478"/>
            <ac:spMkLst>
              <pc:docMk/>
              <pc:sldMasterMk cId="0" sldId="2147483648"/>
              <pc:sldLayoutMk cId="1709007634" sldId="2147484194"/>
              <ac:spMk id="5" creationId="{210E43FC-DF73-42E5-BC05-4CEF92DCBE74}"/>
            </ac:spMkLst>
          </pc:spChg>
          <pc:spChg chg="add mod">
            <ac:chgData name="Candice Gabay" userId="98bb8477-e430-4e1c-a335-da3e7cfeb34a" providerId="ADAL" clId="{BEBC2EA7-9F92-4A05-AA4E-BF9960666C17}" dt="2025-06-25T15:13:52.279" v="50"/>
            <ac:spMkLst>
              <pc:docMk/>
              <pc:sldMasterMk cId="0" sldId="2147483648"/>
              <pc:sldLayoutMk cId="1709007634" sldId="2147484194"/>
              <ac:spMk id="7" creationId="{FE8243B8-F652-83E9-303D-C9E8A4ECFC2E}"/>
            </ac:spMkLst>
          </pc:spChg>
        </pc:sldLayoutChg>
        <pc:sldLayoutChg chg="addSp delSp modSp">
          <pc:chgData name="Candice Gabay" userId="98bb8477-e430-4e1c-a335-da3e7cfeb34a" providerId="ADAL" clId="{BEBC2EA7-9F92-4A05-AA4E-BF9960666C17}" dt="2025-06-25T15:13:57.517" v="52"/>
          <pc:sldLayoutMkLst>
            <pc:docMk/>
            <pc:sldMasterMk cId="0" sldId="2147483648"/>
            <pc:sldLayoutMk cId="393035207" sldId="2147484195"/>
          </pc:sldLayoutMkLst>
          <pc:spChg chg="del">
            <ac:chgData name="Candice Gabay" userId="98bb8477-e430-4e1c-a335-da3e7cfeb34a" providerId="ADAL" clId="{BEBC2EA7-9F92-4A05-AA4E-BF9960666C17}" dt="2025-06-25T15:13:57.180" v="51" actId="478"/>
            <ac:spMkLst>
              <pc:docMk/>
              <pc:sldMasterMk cId="0" sldId="2147483648"/>
              <pc:sldLayoutMk cId="393035207" sldId="2147484195"/>
              <ac:spMk id="4" creationId="{73367C04-16EC-46FB-ABEF-36EF4251F505}"/>
            </ac:spMkLst>
          </pc:spChg>
          <pc:spChg chg="del mod">
            <ac:chgData name="Candice Gabay" userId="98bb8477-e430-4e1c-a335-da3e7cfeb34a" providerId="ADAL" clId="{BEBC2EA7-9F92-4A05-AA4E-BF9960666C17}" dt="2025-06-25T15:13:57.180" v="51" actId="478"/>
            <ac:spMkLst>
              <pc:docMk/>
              <pc:sldMasterMk cId="0" sldId="2147483648"/>
              <pc:sldLayoutMk cId="393035207" sldId="2147484195"/>
              <ac:spMk id="5" creationId="{9899A823-5627-4860-B0AA-18F5EB8EB19F}"/>
            </ac:spMkLst>
          </pc:spChg>
          <pc:spChg chg="add mod">
            <ac:chgData name="Candice Gabay" userId="98bb8477-e430-4e1c-a335-da3e7cfeb34a" providerId="ADAL" clId="{BEBC2EA7-9F92-4A05-AA4E-BF9960666C17}" dt="2025-06-25T15:13:57.517" v="52"/>
            <ac:spMkLst>
              <pc:docMk/>
              <pc:sldMasterMk cId="0" sldId="2147483648"/>
              <pc:sldLayoutMk cId="393035207" sldId="2147484195"/>
              <ac:spMk id="7" creationId="{9CA2DD9F-9B4D-0F50-331E-A0A35C042FEA}"/>
            </ac:spMkLst>
          </pc:spChg>
        </pc:sldLayoutChg>
        <pc:sldLayoutChg chg="add mod modTransition">
          <pc:chgData name="Candice Gabay" userId="98bb8477-e430-4e1c-a335-da3e7cfeb34a" providerId="ADAL" clId="{BEBC2EA7-9F92-4A05-AA4E-BF9960666C17}" dt="2025-06-25T15:17:49.791" v="165" actId="2890"/>
          <pc:sldLayoutMkLst>
            <pc:docMk/>
            <pc:sldMasterMk cId="0" sldId="2147483648"/>
            <pc:sldLayoutMk cId="2245031875" sldId="2147484196"/>
          </pc:sldLayoutMkLst>
        </pc:sldLayoutChg>
        <pc:sldLayoutChg chg="addSp modSp add mod ord modTransition setBg">
          <pc:chgData name="Candice Gabay" userId="98bb8477-e430-4e1c-a335-da3e7cfeb34a" providerId="ADAL" clId="{BEBC2EA7-9F92-4A05-AA4E-BF9960666C17}" dt="2025-06-25T15:26:54.378" v="275" actId="207"/>
          <pc:sldLayoutMkLst>
            <pc:docMk/>
            <pc:sldMasterMk cId="0" sldId="2147483648"/>
            <pc:sldLayoutMk cId="848189687" sldId="2147484197"/>
          </pc:sldLayoutMkLst>
          <pc:spChg chg="add mod">
            <ac:chgData name="Candice Gabay" userId="98bb8477-e430-4e1c-a335-da3e7cfeb34a" providerId="ADAL" clId="{BEBC2EA7-9F92-4A05-AA4E-BF9960666C17}" dt="2025-06-25T15:26:39.070" v="271"/>
            <ac:spMkLst>
              <pc:docMk/>
              <pc:sldMasterMk cId="0" sldId="2147483648"/>
              <pc:sldLayoutMk cId="848189687" sldId="2147484197"/>
              <ac:spMk id="2" creationId="{526EAF79-CF69-E8BF-4198-ED39CD48227F}"/>
            </ac:spMkLst>
          </pc:spChg>
          <pc:spChg chg="add mod">
            <ac:chgData name="Candice Gabay" userId="98bb8477-e430-4e1c-a335-da3e7cfeb34a" providerId="ADAL" clId="{BEBC2EA7-9F92-4A05-AA4E-BF9960666C17}" dt="2025-06-25T15:26:54.378" v="275" actId="207"/>
            <ac:spMkLst>
              <pc:docMk/>
              <pc:sldMasterMk cId="0" sldId="2147483648"/>
              <pc:sldLayoutMk cId="848189687" sldId="2147484197"/>
              <ac:spMk id="3" creationId="{13154945-C037-AC59-82A3-BFA8A5D49379}"/>
            </ac:spMkLst>
          </pc:spChg>
        </pc:sldLayoutChg>
        <pc:sldLayoutChg chg="addSp modSp add mod ord modTransition setBg">
          <pc:chgData name="Candice Gabay" userId="98bb8477-e430-4e1c-a335-da3e7cfeb34a" providerId="ADAL" clId="{BEBC2EA7-9F92-4A05-AA4E-BF9960666C17}" dt="2025-06-25T15:26:41.392" v="272"/>
          <pc:sldLayoutMkLst>
            <pc:docMk/>
            <pc:sldMasterMk cId="0" sldId="2147483648"/>
            <pc:sldLayoutMk cId="1091670619" sldId="2147484198"/>
          </pc:sldLayoutMkLst>
          <pc:spChg chg="add mod">
            <ac:chgData name="Candice Gabay" userId="98bb8477-e430-4e1c-a335-da3e7cfeb34a" providerId="ADAL" clId="{BEBC2EA7-9F92-4A05-AA4E-BF9960666C17}" dt="2025-06-25T15:26:41.392" v="272"/>
            <ac:spMkLst>
              <pc:docMk/>
              <pc:sldMasterMk cId="0" sldId="2147483648"/>
              <pc:sldLayoutMk cId="1091670619" sldId="2147484198"/>
              <ac:spMk id="2" creationId="{422655AA-7FF9-94E9-D2EF-75C28A8046A2}"/>
            </ac:spMkLst>
          </pc:spChg>
          <pc:spChg chg="add mod">
            <ac:chgData name="Candice Gabay" userId="98bb8477-e430-4e1c-a335-da3e7cfeb34a" providerId="ADAL" clId="{BEBC2EA7-9F92-4A05-AA4E-BF9960666C17}" dt="2025-06-25T15:26:41.392" v="272"/>
            <ac:spMkLst>
              <pc:docMk/>
              <pc:sldMasterMk cId="0" sldId="2147483648"/>
              <pc:sldLayoutMk cId="1091670619" sldId="2147484198"/>
              <ac:spMk id="3" creationId="{A8E96381-2AFF-51B3-75DF-DA011F650EE0}"/>
            </ac:spMkLst>
          </pc:spChg>
        </pc:sldLayoutChg>
        <pc:sldLayoutChg chg="addSp delSp modSp add mod modTransition setBg">
          <pc:chgData name="Candice Gabay" userId="98bb8477-e430-4e1c-a335-da3e7cfeb34a" providerId="ADAL" clId="{BEBC2EA7-9F92-4A05-AA4E-BF9960666C17}" dt="2025-06-25T15:26:49.205" v="274" actId="207"/>
          <pc:sldLayoutMkLst>
            <pc:docMk/>
            <pc:sldMasterMk cId="0" sldId="2147483648"/>
            <pc:sldLayoutMk cId="4054141352" sldId="2147484199"/>
          </pc:sldLayoutMkLst>
          <pc:spChg chg="add mod">
            <ac:chgData name="Candice Gabay" userId="98bb8477-e430-4e1c-a335-da3e7cfeb34a" providerId="ADAL" clId="{BEBC2EA7-9F92-4A05-AA4E-BF9960666C17}" dt="2025-06-25T15:26:43.315" v="273"/>
            <ac:spMkLst>
              <pc:docMk/>
              <pc:sldMasterMk cId="0" sldId="2147483648"/>
              <pc:sldLayoutMk cId="4054141352" sldId="2147484199"/>
              <ac:spMk id="3" creationId="{D0310D08-4A63-EBF8-EE87-78C35462811D}"/>
            </ac:spMkLst>
          </pc:spChg>
          <pc:spChg chg="add mod">
            <ac:chgData name="Candice Gabay" userId="98bb8477-e430-4e1c-a335-da3e7cfeb34a" providerId="ADAL" clId="{BEBC2EA7-9F92-4A05-AA4E-BF9960666C17}" dt="2025-06-25T15:26:49.205" v="274" actId="207"/>
            <ac:spMkLst>
              <pc:docMk/>
              <pc:sldMasterMk cId="0" sldId="2147483648"/>
              <pc:sldLayoutMk cId="4054141352" sldId="2147484199"/>
              <ac:spMk id="6" creationId="{167F9976-524C-13DD-6356-6FA69DF379BE}"/>
            </ac:spMkLst>
          </pc:spChg>
          <pc:picChg chg="add del mod">
            <ac:chgData name="Candice Gabay" userId="98bb8477-e430-4e1c-a335-da3e7cfeb34a" providerId="ADAL" clId="{BEBC2EA7-9F92-4A05-AA4E-BF9960666C17}" dt="2025-06-25T15:19:46.342" v="178" actId="478"/>
            <ac:picMkLst>
              <pc:docMk/>
              <pc:sldMasterMk cId="0" sldId="2147483648"/>
              <pc:sldLayoutMk cId="4054141352" sldId="2147484199"/>
              <ac:picMk id="2" creationId="{2776956D-AB0F-72A6-7C11-0A7432A7DA6A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93A13D05-C18C-4B76-96CE-0CDC078EA2E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defTabSz="914182" eaLnBrk="1" hangingPunct="1">
              <a:defRPr sz="1200" b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42172AB6-CD45-4803-907B-4970966425C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r" defTabSz="914182" eaLnBrk="1" hangingPunct="1">
              <a:defRPr sz="1200" b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6461B9CC-1EA0-4D95-BE1F-6B891E3B4F6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defTabSz="914182" eaLnBrk="1" hangingPunct="1">
              <a:defRPr sz="1200" b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2533" name="Rectangle 5">
            <a:extLst>
              <a:ext uri="{FF2B5EF4-FFF2-40B4-BE49-F238E27FC236}">
                <a16:creationId xmlns:a16="http://schemas.microsoft.com/office/drawing/2014/main" id="{9E8CF303-EC52-4EFD-B35E-DAA0A6418A4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 b="0"/>
            </a:lvl1pPr>
          </a:lstStyle>
          <a:p>
            <a:fld id="{BFE9D74E-F76F-4C29-B978-57A6EF64532E}" type="slidenum">
              <a:rPr lang="fr-FR" altLang="en-US"/>
              <a:pPr/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9231CD4F-333F-4FA9-A8CD-66F5F4854A8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defTabSz="914182" eaLnBrk="1" hangingPunct="1">
              <a:defRPr sz="1200" b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7B10E837-95A9-4F68-BEE5-2802E97AE70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r" defTabSz="914182" eaLnBrk="1" hangingPunct="1">
              <a:defRPr sz="1200" b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35D68552-E862-46FC-B618-2C630018AFA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36BF1291-E35A-4012-A3D1-2744A19F2AC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3C92D61B-25AC-47F6-8956-2626C1063C6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defTabSz="914182" eaLnBrk="1" hangingPunct="1">
              <a:defRPr sz="1200" b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3559" name="Rectangle 7">
            <a:extLst>
              <a:ext uri="{FF2B5EF4-FFF2-40B4-BE49-F238E27FC236}">
                <a16:creationId xmlns:a16="http://schemas.microsoft.com/office/drawing/2014/main" id="{70ECCCF8-FD6A-4F38-BC48-DF91192964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 b="0"/>
            </a:lvl1pPr>
          </a:lstStyle>
          <a:p>
            <a:fld id="{DA7979E4-D115-471E-AFA1-57CB3E1E2636}" type="slidenum">
              <a:rPr lang="fr-FR" altLang="en-US"/>
              <a:pPr/>
              <a:t>‹#›</a:t>
            </a:fld>
            <a:endParaRPr lang="fr-F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3084" y="2435332"/>
            <a:ext cx="10363200" cy="1779111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18AE85"/>
                </a:solidFill>
                <a:latin typeface="+mn-lt"/>
              </a:defRPr>
            </a:lvl1pPr>
          </a:lstStyle>
          <a:p>
            <a:br>
              <a:rPr lang="en-US" dirty="0"/>
            </a:br>
            <a:br>
              <a:rPr lang="en-US" dirty="0"/>
            </a:br>
            <a:r>
              <a:rPr lang="en-US" dirty="0"/>
              <a:t>Presentation 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63084" y="4422668"/>
            <a:ext cx="10363200" cy="510839"/>
          </a:xfrm>
        </p:spPr>
        <p:txBody>
          <a:bodyPr anchor="b"/>
          <a:lstStyle>
            <a:lvl1pPr marL="0" indent="0">
              <a:buNone/>
              <a:defRPr sz="2400" b="1" i="0">
                <a:solidFill>
                  <a:srgbClr val="24356D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Presenter’s Name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D8DF5A6-5519-05B3-B247-A898FB301BF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963084" y="4948165"/>
            <a:ext cx="10363200" cy="510840"/>
          </a:xfrm>
        </p:spPr>
        <p:txBody>
          <a:bodyPr anchor="b"/>
          <a:lstStyle>
            <a:lvl1pPr marL="0" indent="0">
              <a:buNone/>
              <a:defRPr sz="2000" i="1">
                <a:solidFill>
                  <a:srgbClr val="24356D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Presenter’s Affiliation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E95E67E-5E34-D022-E040-507D2904B1DA}"/>
              </a:ext>
            </a:extLst>
          </p:cNvPr>
          <p:cNvCxnSpPr>
            <a:cxnSpLocks/>
          </p:cNvCxnSpPr>
          <p:nvPr userDrawn="1"/>
        </p:nvCxnSpPr>
        <p:spPr>
          <a:xfrm>
            <a:off x="963084" y="4422668"/>
            <a:ext cx="10363200" cy="0"/>
          </a:xfrm>
          <a:prstGeom prst="line">
            <a:avLst/>
          </a:prstGeom>
          <a:ln w="57150">
            <a:solidFill>
              <a:srgbClr val="18AE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A colorful image of a canyon&#10;&#10;AI-generated content may be incorrect.">
            <a:extLst>
              <a:ext uri="{FF2B5EF4-FFF2-40B4-BE49-F238E27FC236}">
                <a16:creationId xmlns:a16="http://schemas.microsoft.com/office/drawing/2014/main" id="{5ABB482C-251B-F917-73CD-ADFB9B1802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0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844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016F2BED-26D9-4DA7-9537-356152D235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7A4346-A1E4-49AE-8C58-F2C149FAF78D}" type="slidenum">
              <a:rPr lang="fr-FR" altLang="en-US"/>
              <a:pPr/>
              <a:t>‹#›</a:t>
            </a:fld>
            <a:endParaRPr lang="fr-FR" alt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08B19725-CFB9-0A87-9C2B-417549D87A71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914400" y="6525344"/>
            <a:ext cx="4731488" cy="332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 dirty="0"/>
              <a:t>XXV FIGO World Congress of </a:t>
            </a:r>
            <a:r>
              <a:rPr lang="en-GB" dirty="0" err="1"/>
              <a:t>Gynecology</a:t>
            </a:r>
            <a:r>
              <a:rPr lang="en-GB" dirty="0"/>
              <a:t> and Obstetrics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05033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1E26F60C-7F39-4F4C-8794-314C5FDD80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22C50-905A-4184-B6BE-E9E04E9CB724}" type="slidenum">
              <a:rPr lang="fr-FR" altLang="en-US"/>
              <a:pPr/>
              <a:t>‹#›</a:t>
            </a:fld>
            <a:endParaRPr lang="fr-FR" alt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9FAD7506-C8C5-C84B-49FE-CA7535A21E77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914400" y="6525344"/>
            <a:ext cx="4731488" cy="332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 dirty="0"/>
              <a:t>XXV FIGO World Congress of </a:t>
            </a:r>
            <a:r>
              <a:rPr lang="en-GB" dirty="0" err="1"/>
              <a:t>Gynecology</a:t>
            </a:r>
            <a:r>
              <a:rPr lang="en-GB" dirty="0"/>
              <a:t> and Obstetrics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2440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18AE85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29A5F97-C9D0-42C5-B948-20427EFD18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CD7DCF-A800-4B30-86B2-574AF5BA227E}" type="slidenum">
              <a:rPr lang="fr-FR" altLang="en-US"/>
              <a:pPr/>
              <a:t>‹#›</a:t>
            </a:fld>
            <a:endParaRPr lang="fr-FR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5D01335-3238-3653-566D-D5E4A6F2BA3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525344"/>
            <a:ext cx="4731488" cy="332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 dirty="0"/>
              <a:t>XXV FIGO World Congress of </a:t>
            </a:r>
            <a:r>
              <a:rPr lang="en-GB" dirty="0" err="1"/>
              <a:t>Gynecology</a:t>
            </a:r>
            <a:r>
              <a:rPr lang="en-GB" dirty="0"/>
              <a:t> and Obstetrics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6198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712CD177-310A-439B-8AA9-AD220F7A08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1C0C3E-67CA-46B6-8D99-46C2ED2865A1}" type="slidenum">
              <a:rPr lang="fr-FR" altLang="en-US"/>
              <a:pPr/>
              <a:t>‹#›</a:t>
            </a:fld>
            <a:endParaRPr lang="fr-FR" alt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B7B8A9C2-700C-585A-9AC2-72FDFA9BE6DB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914400" y="6525344"/>
            <a:ext cx="4731488" cy="332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 dirty="0"/>
              <a:t>XXV FIGO World Congress of </a:t>
            </a:r>
            <a:r>
              <a:rPr lang="en-GB" dirty="0" err="1"/>
              <a:t>Gynecology</a:t>
            </a:r>
            <a:r>
              <a:rPr lang="en-GB" dirty="0"/>
              <a:t> and Obstetrics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12838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2124A24-3695-4F4B-8647-DCB1129649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CAADAA-4A70-4A50-8CCE-CF99DB3DA46C}" type="slidenum">
              <a:rPr lang="fr-FR" altLang="en-US"/>
              <a:pPr/>
              <a:t>‹#›</a:t>
            </a:fld>
            <a:endParaRPr lang="fr-FR" altLang="en-US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80C79AE1-A912-C3E2-B9F0-C41B27FF85B2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914400" y="6525344"/>
            <a:ext cx="4731488" cy="332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 dirty="0"/>
              <a:t>XXV FIGO World Congress of </a:t>
            </a:r>
            <a:r>
              <a:rPr lang="en-GB" dirty="0" err="1"/>
              <a:t>Gynecology</a:t>
            </a:r>
            <a:r>
              <a:rPr lang="en-GB" dirty="0"/>
              <a:t> and Obstetrics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96625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18AE8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3457B428-9F52-4070-AB52-621166D769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EFE0BD-668F-4A30-8C6C-A5C6E4EDCE7C}" type="slidenum">
              <a:rPr lang="fr-FR" altLang="en-US"/>
              <a:pPr/>
              <a:t>‹#›</a:t>
            </a:fld>
            <a:endParaRPr lang="fr-FR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4F8E91-2034-962E-C1DD-260C2888683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525344"/>
            <a:ext cx="4731488" cy="332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 dirty="0"/>
              <a:t>XXV FIGO World Congress of </a:t>
            </a:r>
            <a:r>
              <a:rPr lang="en-GB" dirty="0" err="1"/>
              <a:t>Gynecology</a:t>
            </a:r>
            <a:r>
              <a:rPr lang="en-GB" dirty="0"/>
              <a:t> and Obstetrics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73513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bg>
      <p:bgPr>
        <a:solidFill>
          <a:srgbClr val="2435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3457B428-9F52-4070-AB52-621166D769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EFE0BD-668F-4A30-8C6C-A5C6E4EDCE7C}" type="slidenum">
              <a:rPr lang="fr-FR" altLang="en-US"/>
              <a:pPr/>
              <a:t>‹#›</a:t>
            </a:fld>
            <a:endParaRPr lang="fr-FR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4F8E91-2034-962E-C1DD-260C2888683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525344"/>
            <a:ext cx="4731488" cy="332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 dirty="0"/>
              <a:t>XXV FIGO World Congress of </a:t>
            </a:r>
            <a:r>
              <a:rPr lang="en-GB" dirty="0" err="1"/>
              <a:t>Gynecology</a:t>
            </a:r>
            <a:r>
              <a:rPr lang="en-GB" dirty="0"/>
              <a:t> and Obstetrics</a:t>
            </a:r>
            <a:endParaRPr lang="fr-FR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6EAF79-CF69-E8BF-4198-ED39CD482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18AE85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54945-C037-AC59-82A3-BFA8A5D49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5863" y="1628775"/>
            <a:ext cx="10117137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8189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bg>
      <p:bgPr>
        <a:solidFill>
          <a:srgbClr val="FBCB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3457B428-9F52-4070-AB52-621166D769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EFE0BD-668F-4A30-8C6C-A5C6E4EDCE7C}" type="slidenum">
              <a:rPr lang="fr-FR" altLang="en-US"/>
              <a:pPr/>
              <a:t>‹#›</a:t>
            </a:fld>
            <a:endParaRPr lang="fr-FR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4F8E91-2034-962E-C1DD-260C2888683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525344"/>
            <a:ext cx="4731488" cy="332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 dirty="0"/>
              <a:t>XXV FIGO World Congress of </a:t>
            </a:r>
            <a:r>
              <a:rPr lang="en-GB" dirty="0" err="1"/>
              <a:t>Gynecology</a:t>
            </a:r>
            <a:r>
              <a:rPr lang="en-GB" dirty="0"/>
              <a:t> and Obstetrics</a:t>
            </a:r>
            <a:endParaRPr lang="fr-FR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2655AA-7FF9-94E9-D2EF-75C28A804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18AE85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96381-2AFF-51B3-75DF-DA011F650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5863" y="1628775"/>
            <a:ext cx="10117137" cy="44672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670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bg>
      <p:bgPr>
        <a:solidFill>
          <a:srgbClr val="D039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3457B428-9F52-4070-AB52-621166D769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EFE0BD-668F-4A30-8C6C-A5C6E4EDCE7C}" type="slidenum">
              <a:rPr lang="fr-FR" altLang="en-US"/>
              <a:pPr/>
              <a:t>‹#›</a:t>
            </a:fld>
            <a:endParaRPr lang="fr-FR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4F8E91-2034-962E-C1DD-260C2888683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525344"/>
            <a:ext cx="4731488" cy="332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 dirty="0"/>
              <a:t>XXV FIGO World Congress of </a:t>
            </a:r>
            <a:r>
              <a:rPr lang="en-GB" dirty="0" err="1"/>
              <a:t>Gynecology</a:t>
            </a:r>
            <a:r>
              <a:rPr lang="en-GB" dirty="0"/>
              <a:t> and Obstetrics</a:t>
            </a:r>
            <a:endParaRPr lang="fr-FR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0310D08-4A63-EBF8-EE87-78C354628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18AE85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67F9976-524C-13DD-6356-6FA69DF37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5863" y="1628775"/>
            <a:ext cx="10117137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4141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3457B428-9F52-4070-AB52-621166D769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EFE0BD-668F-4A30-8C6C-A5C6E4EDCE7C}" type="slidenum">
              <a:rPr lang="fr-FR" altLang="en-US"/>
              <a:pPr/>
              <a:t>‹#›</a:t>
            </a:fld>
            <a:endParaRPr lang="fr-FR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4F8E91-2034-962E-C1DD-260C2888683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525344"/>
            <a:ext cx="4731488" cy="332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 dirty="0"/>
              <a:t>XXV FIGO World Congress of </a:t>
            </a:r>
            <a:r>
              <a:rPr lang="en-GB" dirty="0" err="1"/>
              <a:t>Gynecology</a:t>
            </a:r>
            <a:r>
              <a:rPr lang="en-GB" dirty="0"/>
              <a:t> and Obstetrics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45031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416720F-684B-BB3A-405A-805B0C1099EC}"/>
              </a:ext>
            </a:extLst>
          </p:cNvPr>
          <p:cNvSpPr/>
          <p:nvPr userDrawn="1"/>
        </p:nvSpPr>
        <p:spPr bwMode="auto">
          <a:xfrm>
            <a:off x="0" y="6411670"/>
            <a:ext cx="12192000" cy="446329"/>
          </a:xfrm>
          <a:prstGeom prst="rect">
            <a:avLst/>
          </a:prstGeom>
          <a:solidFill>
            <a:srgbClr val="18AE8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H" sz="4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6" name="Rectangle 3">
            <a:extLst>
              <a:ext uri="{FF2B5EF4-FFF2-40B4-BE49-F238E27FC236}">
                <a16:creationId xmlns:a16="http://schemas.microsoft.com/office/drawing/2014/main" id="{CC5B60DD-702A-4E92-BF78-26150D0331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5863" y="1628775"/>
            <a:ext cx="10117137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dirty="0"/>
              <a:t>Cliquez pour modifier les styles du texte du masque</a:t>
            </a:r>
          </a:p>
          <a:p>
            <a:pPr lvl="1"/>
            <a:r>
              <a:rPr lang="fr-FR" altLang="en-US" dirty="0"/>
              <a:t>Deuxième niveau</a:t>
            </a:r>
          </a:p>
          <a:p>
            <a:pPr lvl="2"/>
            <a:r>
              <a:rPr lang="fr-FR" altLang="en-US" dirty="0"/>
              <a:t>Troisième niveau</a:t>
            </a:r>
          </a:p>
          <a:p>
            <a:pPr lvl="3"/>
            <a:r>
              <a:rPr lang="fr-FR" altLang="en-US" dirty="0"/>
              <a:t>Quatrième niveau</a:t>
            </a:r>
          </a:p>
          <a:p>
            <a:pPr lvl="4"/>
            <a:r>
              <a:rPr lang="fr-FR" altLang="en-US" dirty="0"/>
              <a:t>Cinquième niveau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17FA3A9-475B-46D4-B99A-28831599578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525344"/>
            <a:ext cx="4731488" cy="332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 dirty="0"/>
              <a:t>XXV FIGO World Congress of </a:t>
            </a:r>
            <a:r>
              <a:rPr lang="en-GB" dirty="0" err="1"/>
              <a:t>Gynecology</a:t>
            </a:r>
            <a:r>
              <a:rPr lang="en-GB" dirty="0"/>
              <a:t> and Obstetrics</a:t>
            </a:r>
            <a:endParaRPr lang="fr-FR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5FB2A87-F38D-4161-87A8-5676B62115F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525344"/>
            <a:ext cx="2540000" cy="332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fld id="{70B47952-E8DE-4AFD-9000-6121378D76AD}" type="slidenum">
              <a:rPr lang="fr-FR" altLang="en-US" smtClean="0"/>
              <a:pPr/>
              <a:t>‹#›</a:t>
            </a:fld>
            <a:endParaRPr lang="fr-FR" altLang="en-US" dirty="0"/>
          </a:p>
        </p:txBody>
      </p:sp>
      <p:sp>
        <p:nvSpPr>
          <p:cNvPr id="2" name="Text Box 10">
            <a:extLst>
              <a:ext uri="{FF2B5EF4-FFF2-40B4-BE49-F238E27FC236}">
                <a16:creationId xmlns:a16="http://schemas.microsoft.com/office/drawing/2014/main" id="{5D54E2EE-961C-41ED-8012-98F364B453E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14388" y="692150"/>
            <a:ext cx="10464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GB"/>
          </a:p>
        </p:txBody>
      </p:sp>
      <p:pic>
        <p:nvPicPr>
          <p:cNvPr id="7" name="Picture 6" descr="A black and green poster with text and a face mask&#10;&#10;AI-generated content may be incorrect.">
            <a:extLst>
              <a:ext uri="{FF2B5EF4-FFF2-40B4-BE49-F238E27FC236}">
                <a16:creationId xmlns:a16="http://schemas.microsoft.com/office/drawing/2014/main" id="{2377FCCA-CC43-94E7-361B-8BB5F4A677F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8980" y="155701"/>
            <a:ext cx="2033020" cy="107289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87" r:id="rId1"/>
    <p:sldLayoutId id="2147484186" r:id="rId2"/>
    <p:sldLayoutId id="2147484188" r:id="rId3"/>
    <p:sldLayoutId id="2147484189" r:id="rId4"/>
    <p:sldLayoutId id="2147484191" r:id="rId5"/>
    <p:sldLayoutId id="2147484197" r:id="rId6"/>
    <p:sldLayoutId id="2147484198" r:id="rId7"/>
    <p:sldLayoutId id="2147484199" r:id="rId8"/>
    <p:sldLayoutId id="2147484196" r:id="rId9"/>
    <p:sldLayoutId id="2147484192" r:id="rId10"/>
    <p:sldLayoutId id="2147484193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9966CC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9966CC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9966CC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9966C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FAAD098-F4C7-7EC9-A5D5-09DFDF2B9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23314B7-5ACC-0952-9534-9EBD7EC947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F429F-421C-8077-CD22-B2AF4DB838B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737600" y="6525344"/>
            <a:ext cx="2540000" cy="332655"/>
          </a:xfrm>
        </p:spPr>
        <p:txBody>
          <a:bodyPr/>
          <a:lstStyle/>
          <a:p>
            <a:fld id="{56C44CBF-06C0-4CC1-B16B-778724CB6FFE}" type="slidenum">
              <a:rPr lang="fr-FR" altLang="en-US" smtClean="0"/>
              <a:pPr/>
              <a:t>1</a:t>
            </a:fld>
            <a:endParaRPr lang="fr-FR" alt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ADB5B1D-A95F-84E9-10B4-BF6093DEA35C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4151928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C971F4-226A-08EE-5702-0F4B9950A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D7DCF-A800-4B30-86B2-574AF5BA227E}" type="slidenum">
              <a:rPr lang="fr-FR" altLang="en-US" smtClean="0"/>
              <a:pPr/>
              <a:t>2</a:t>
            </a:fld>
            <a:endParaRPr lang="fr-FR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1C8185-DAB8-44EA-8D55-F3A17885C16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XXV FIGO World Congress of Gynecology and Obstetrics</a:t>
            </a:r>
            <a:endParaRPr lang="fr-FR" dirty="0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856104DA-1FB1-57B5-E29A-2194E1251BAE}"/>
              </a:ext>
            </a:extLst>
          </p:cNvPr>
          <p:cNvSpPr txBox="1">
            <a:spLocks/>
          </p:cNvSpPr>
          <p:nvPr/>
        </p:nvSpPr>
        <p:spPr>
          <a:xfrm>
            <a:off x="577006" y="469868"/>
            <a:ext cx="9322239" cy="750838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sz="4000" b="0" kern="0" dirty="0">
                <a:solidFill>
                  <a:schemeClr val="bg1"/>
                </a:solidFill>
              </a:rPr>
              <a:t>Disclosure for </a:t>
            </a:r>
            <a:r>
              <a:rPr lang="en-US" sz="4000" b="0" kern="0" dirty="0">
                <a:solidFill>
                  <a:srgbClr val="18AE85"/>
                </a:solidFill>
              </a:rPr>
              <a:t>*Enter Name Here*</a:t>
            </a:r>
            <a:endParaRPr lang="en-CH" sz="4000" b="0" kern="0" dirty="0">
              <a:solidFill>
                <a:srgbClr val="18AE85"/>
              </a:solidFill>
            </a:endParaRP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6A296F4C-3F57-8F37-26E2-1E195BF37450}"/>
              </a:ext>
            </a:extLst>
          </p:cNvPr>
          <p:cNvSpPr txBox="1">
            <a:spLocks/>
          </p:cNvSpPr>
          <p:nvPr/>
        </p:nvSpPr>
        <p:spPr>
          <a:xfrm>
            <a:off x="577006" y="1611691"/>
            <a:ext cx="11221294" cy="465009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defPPr>
              <a:defRPr lang="en-CH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 dirty="0"/>
              <a:t>In compliance with COI policy, FIGO requires the following disclosures to the session audience:</a:t>
            </a:r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r>
              <a:rPr lang="en-US" sz="2000" b="0" dirty="0"/>
              <a:t>Presentation includes discussion of the following off-label use of a drug or medical device: </a:t>
            </a:r>
          </a:p>
          <a:p>
            <a:r>
              <a:rPr lang="en-US" sz="2000" b="0" dirty="0">
                <a:solidFill>
                  <a:srgbClr val="18AE85"/>
                </a:solidFill>
              </a:rPr>
              <a:t>*Enter Drug or Medical Device Name Here*</a:t>
            </a:r>
          </a:p>
          <a:p>
            <a:endParaRPr lang="en-CH" b="0" dirty="0"/>
          </a:p>
        </p:txBody>
      </p:sp>
      <p:graphicFrame>
        <p:nvGraphicFramePr>
          <p:cNvPr id="9" name="Table 2">
            <a:extLst>
              <a:ext uri="{FF2B5EF4-FFF2-40B4-BE49-F238E27FC236}">
                <a16:creationId xmlns:a16="http://schemas.microsoft.com/office/drawing/2014/main" id="{0EC74428-9659-9DF3-7CE4-E6EC19CE12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332652"/>
              </p:ext>
            </p:extLst>
          </p:nvPr>
        </p:nvGraphicFramePr>
        <p:xfrm>
          <a:off x="665906" y="2422738"/>
          <a:ext cx="9438640" cy="25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3436">
                  <a:extLst>
                    <a:ext uri="{9D8B030D-6E8A-4147-A177-3AD203B41FA5}">
                      <a16:colId xmlns:a16="http://schemas.microsoft.com/office/drawing/2014/main" val="2447472821"/>
                    </a:ext>
                  </a:extLst>
                </a:gridCol>
                <a:gridCol w="6185204">
                  <a:extLst>
                    <a:ext uri="{9D8B030D-6E8A-4147-A177-3AD203B41FA5}">
                      <a16:colId xmlns:a16="http://schemas.microsoft.com/office/drawing/2014/main" val="34591906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Shareholder</a:t>
                      </a:r>
                      <a:endParaRPr lang="en-CH" sz="18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6329" marR="16329" marT="8164" marB="8164" anchor="ctr">
                    <a:lnL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8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No relevant conflicts of interest to declare.</a:t>
                      </a:r>
                      <a:endParaRPr lang="en-CH" sz="1800" b="0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6329" marR="16329" marT="8164" marB="8164" anchor="ctr">
                    <a:lnL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561901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1428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Grant / Research Support</a:t>
                      </a:r>
                      <a:endParaRPr lang="en-CH" sz="18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6329" marR="16329" marT="8164" marB="8164" anchor="ctr">
                    <a:lnL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8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No relevant conflicts of interest to declare.</a:t>
                      </a:r>
                      <a:endParaRPr lang="en-CH" sz="1800" b="0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6329" marR="16329" marT="8164" marB="8164" anchor="ctr">
                    <a:lnL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293399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1428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Consultant</a:t>
                      </a:r>
                      <a:endParaRPr lang="en-CH" sz="18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6329" marR="16329" marT="8164" marB="8164" anchor="ctr">
                    <a:lnL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8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No relevant conflicts of interest to declare.</a:t>
                      </a:r>
                      <a:endParaRPr lang="en-CH" sz="1800" b="0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6329" marR="16329" marT="8164" marB="8164" anchor="ctr">
                    <a:lnL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226212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1428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Employee</a:t>
                      </a:r>
                      <a:endParaRPr lang="en-CH" sz="18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6329" marR="16329" marT="8164" marB="8164" anchor="ctr">
                    <a:lnL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8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No relevant conflicts of interest to declare.</a:t>
                      </a:r>
                      <a:endParaRPr lang="en-CH" sz="1800" b="0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6329" marR="16329" marT="8164" marB="8164" anchor="ctr">
                    <a:lnL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273898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1428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Paid Instructor</a:t>
                      </a:r>
                      <a:endParaRPr lang="en-CH" sz="18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6329" marR="16329" marT="8164" marB="8164" anchor="ctr">
                    <a:lnL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8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No relevant conflicts of interest to declare.</a:t>
                      </a:r>
                      <a:endParaRPr lang="en-CH" sz="1800" b="0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6329" marR="16329" marT="8164" marB="8164" anchor="ctr">
                    <a:lnL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424678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1428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Speaker Bureau</a:t>
                      </a:r>
                      <a:endParaRPr lang="en-CH" sz="18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6329" marR="16329" marT="8164" marB="8164" anchor="ctr">
                    <a:lnL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8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No relevant conflicts of interest to declare.</a:t>
                      </a:r>
                      <a:endParaRPr lang="en-CH" sz="1800" b="0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6329" marR="16329" marT="8164" marB="8164" anchor="ctr">
                    <a:lnL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14674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1428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Other</a:t>
                      </a:r>
                      <a:endParaRPr lang="en-CH" sz="18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6329" marR="16329" marT="8164" marB="8164" anchor="ctr">
                    <a:lnL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8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No relevant conflicts of interest to declare.</a:t>
                      </a:r>
                      <a:endParaRPr lang="en-CH" sz="1800" b="0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6329" marR="16329" marT="8164" marB="8164" anchor="ctr">
                    <a:lnL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8AE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01645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7670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D8C83-9021-2651-C5AE-11C7F2E70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7D9EE-1E92-6768-AA31-752375C65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2814B5-A01C-9D4E-06D5-2F9BAFE15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D7DCF-A800-4B30-86B2-574AF5BA227E}" type="slidenum">
              <a:rPr lang="fr-FR" altLang="en-US" smtClean="0"/>
              <a:pPr/>
              <a:t>3</a:t>
            </a:fld>
            <a:endParaRPr lang="fr-FR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B15FE6-9DC3-604A-9358-90B0BC19E49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XXV FIGO World Congress of Gynecology and Obstetrics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78513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A12AF3-EE49-A19E-315A-52BFD68DB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D7DCF-A800-4B30-86B2-574AF5BA227E}" type="slidenum">
              <a:rPr lang="fr-FR" altLang="en-US" smtClean="0"/>
              <a:pPr/>
              <a:t>4</a:t>
            </a:fld>
            <a:endParaRPr lang="fr-FR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3C1B1A-4C4E-A564-E34D-3DEC6FDE7F9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XXV FIGO World Congress of Gynecology and Obstetrics</a:t>
            </a:r>
            <a:endParaRPr lang="fr-FR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24DA207-1074-C378-BDF8-CB617A5E2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7D46024-3CB0-D6CB-D823-52B4EBACF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710744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8CEE61-931F-F48B-2704-C05F8A0D21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433C15-B979-CF91-4603-150BDE726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D7DCF-A800-4B30-86B2-574AF5BA227E}" type="slidenum">
              <a:rPr lang="fr-FR" altLang="en-US" smtClean="0"/>
              <a:pPr/>
              <a:t>5</a:t>
            </a:fld>
            <a:endParaRPr lang="fr-FR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1DF98F-6447-CDF4-503F-3B52B93D937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XXV FIGO World Congress of Gynecology and Obstetrics</a:t>
            </a:r>
            <a:endParaRPr lang="fr-FR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197252-0BC1-C667-A09C-018A6044F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1372B-BF4F-6759-D3B0-35DFB1E45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254552962"/>
      </p:ext>
    </p:extLst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64093b9-7a10-4c97-8039-17f74b604d62">
      <Terms xmlns="http://schemas.microsoft.com/office/infopath/2007/PartnerControls"/>
    </lcf76f155ced4ddcb4097134ff3c332f>
    <TaxCatchAll xmlns="0d60b13f-a5aa-4db8-84bd-5fab4c0110c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04B2054D420A42972BB962C1DC3014" ma:contentTypeVersion="13" ma:contentTypeDescription="Create a new document." ma:contentTypeScope="" ma:versionID="4f8575f6a7040574ff3c177ee1a1fef7">
  <xsd:schema xmlns:xsd="http://www.w3.org/2001/XMLSchema" xmlns:xs="http://www.w3.org/2001/XMLSchema" xmlns:p="http://schemas.microsoft.com/office/2006/metadata/properties" xmlns:ns2="064093b9-7a10-4c97-8039-17f74b604d62" xmlns:ns3="0d60b13f-a5aa-4db8-84bd-5fab4c0110c1" targetNamespace="http://schemas.microsoft.com/office/2006/metadata/properties" ma:root="true" ma:fieldsID="834714817e9e962dee02554c51c2e6a6" ns2:_="" ns3:_="">
    <xsd:import namespace="064093b9-7a10-4c97-8039-17f74b604d62"/>
    <xsd:import namespace="0d60b13f-a5aa-4db8-84bd-5fab4c0110c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4093b9-7a10-4c97-8039-17f74b604d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806aaa40-c663-4506-a8f2-94edda6b6de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60b13f-a5aa-4db8-84bd-5fab4c0110c1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5aa4d97-e942-4d7d-9ce1-ed4af8475fd2}" ma:internalName="TaxCatchAll" ma:showField="CatchAllData" ma:web="0d60b13f-a5aa-4db8-84bd-5fab4c0110c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7CEE2ED-6394-4913-A42C-96D837FFB771}">
  <ds:schemaRefs>
    <ds:schemaRef ds:uri="33cc2fe6-d691-4e39-a8a4-3bb83de63507"/>
    <ds:schemaRef ds:uri="38d49763-05d5-4042-a315-89e0fea2c094"/>
    <ds:schemaRef ds:uri="588426e4-7203-465b-be9b-dc848194e92e"/>
    <ds:schemaRef ds:uri="65bb3e4a-2b53-4f72-ad05-cef0eb71f9be"/>
    <ds:schemaRef ds:uri="68719725-ba23-411c-8679-6f3f4eb845d7"/>
    <ds:schemaRef ds:uri="ff402e78-1380-4894-ad37-5422105e40e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064093b9-7a10-4c97-8039-17f74b604d62"/>
    <ds:schemaRef ds:uri="0d60b13f-a5aa-4db8-84bd-5fab4c0110c1"/>
  </ds:schemaRefs>
</ds:datastoreItem>
</file>

<file path=customXml/itemProps2.xml><?xml version="1.0" encoding="utf-8"?>
<ds:datastoreItem xmlns:ds="http://schemas.openxmlformats.org/officeDocument/2006/customXml" ds:itemID="{6E9CE654-7613-4970-8BD5-1E5486B2F47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C75107F-B56C-430F-B029-D602DA04AC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64093b9-7a10-4c97-8039-17f74b604d62"/>
    <ds:schemaRef ds:uri="0d60b13f-a5aa-4db8-84bd-5fab4c0110c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686f3fda-574e-4a94-abb4-8a294c9a9778}" enabled="1" method="Privileged" siteId="{ac144e41-8001-48f0-9e1c-170716ed06b6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1089</TotalTime>
  <Words>166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Modèle par défaut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ABSTRACT HIGHLIGHTS</dc:title>
  <dc:creator>Candice Gabay</dc:creator>
  <cp:lastModifiedBy>Candice Gabay</cp:lastModifiedBy>
  <cp:revision>3</cp:revision>
  <dcterms:created xsi:type="dcterms:W3CDTF">2020-05-29T10:19:34Z</dcterms:created>
  <dcterms:modified xsi:type="dcterms:W3CDTF">2025-06-25T15:27:15Z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MSIP_Label_7cbf2ee6-7391-4c03-b07a-3137c8a2243c_Enabled">
    <vt:lpwstr>true</vt:lpwstr>
  </property>
  <property fmtid="{D5CDD505-2E9C-101B-9397-08002B2CF9AE}" pid="4" name="MSIP_Label_7cbf2ee6-7391-4c03-b07a-3137c8a2243c_SetDate">
    <vt:lpwstr>2023-04-13T12:17:31Z</vt:lpwstr>
  </property>
  <property fmtid="{D5CDD505-2E9C-101B-9397-08002B2CF9AE}" pid="5" name="MSIP_Label_7cbf2ee6-7391-4c03-b07a-3137c8a2243c_Method">
    <vt:lpwstr>Standard</vt:lpwstr>
  </property>
  <property fmtid="{D5CDD505-2E9C-101B-9397-08002B2CF9AE}" pid="6" name="MSIP_Label_7cbf2ee6-7391-4c03-b07a-3137c8a2243c_Name">
    <vt:lpwstr>Internal</vt:lpwstr>
  </property>
  <property fmtid="{D5CDD505-2E9C-101B-9397-08002B2CF9AE}" pid="7" name="MSIP_Label_7cbf2ee6-7391-4c03-b07a-3137c8a2243c_SiteId">
    <vt:lpwstr>ac144e41-8001-48f0-9e1c-170716ed06b6</vt:lpwstr>
  </property>
  <property fmtid="{D5CDD505-2E9C-101B-9397-08002B2CF9AE}" pid="8" name="MSIP_Label_7cbf2ee6-7391-4c03-b07a-3137c8a2243c_ActionId">
    <vt:lpwstr>5dfe2683-9177-45db-935b-5872968a02f4</vt:lpwstr>
  </property>
  <property fmtid="{D5CDD505-2E9C-101B-9397-08002B2CF9AE}" pid="9" name="MSIP_Label_7cbf2ee6-7391-4c03-b07a-3137c8a2243c_ContentBits">
    <vt:lpwstr>1</vt:lpwstr>
  </property>
  <property fmtid="{D5CDD505-2E9C-101B-9397-08002B2CF9AE}" pid="10" name="ClassificationContentMarkingHeaderLocations">
    <vt:lpwstr>Modèle par défaut:4</vt:lpwstr>
  </property>
  <property fmtid="{D5CDD505-2E9C-101B-9397-08002B2CF9AE}" pid="11" name="ClassificationContentMarkingHeaderText">
    <vt:lpwstr>Confidential</vt:lpwstr>
  </property>
  <property fmtid="{D5CDD505-2E9C-101B-9397-08002B2CF9AE}" pid="12" name="ContentTypeId">
    <vt:lpwstr>0x0101005C04B2054D420A42972BB962C1DC3014</vt:lpwstr>
  </property>
</Properties>
</file>